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2" r:id="rId1"/>
  </p:sldMasterIdLst>
  <p:notesMasterIdLst>
    <p:notesMasterId r:id="rId17"/>
  </p:notesMasterIdLst>
  <p:sldIdLst>
    <p:sldId id="256" r:id="rId2"/>
    <p:sldId id="257" r:id="rId3"/>
    <p:sldId id="267" r:id="rId4"/>
    <p:sldId id="258" r:id="rId5"/>
    <p:sldId id="263" r:id="rId6"/>
    <p:sldId id="276" r:id="rId7"/>
    <p:sldId id="259" r:id="rId8"/>
    <p:sldId id="265" r:id="rId9"/>
    <p:sldId id="262" r:id="rId10"/>
    <p:sldId id="261" r:id="rId11"/>
    <p:sldId id="270" r:id="rId12"/>
    <p:sldId id="271" r:id="rId13"/>
    <p:sldId id="269" r:id="rId14"/>
    <p:sldId id="268" r:id="rId15"/>
    <p:sldId id="27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2A2E64-0302-9AC4-1246-3E9AB0B14798}" v="161" dt="2024-09-07T21:57:36.8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4" autoAdjust="0"/>
    <p:restoredTop sz="94660"/>
  </p:normalViewPr>
  <p:slideViewPr>
    <p:cSldViewPr snapToGrid="0">
      <p:cViewPr varScale="1">
        <p:scale>
          <a:sx n="137" d="100"/>
          <a:sy n="137" d="100"/>
        </p:scale>
        <p:origin x="150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82A1C4-5BA5-459F-A833-6BB6185D1719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442CF80B-1642-41BB-A69F-E3F07388CAE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Was working retail and school</a:t>
          </a:r>
        </a:p>
      </dgm:t>
    </dgm:pt>
    <dgm:pt modelId="{F121D73F-BFCF-4108-9880-2D9AD497F079}" type="parTrans" cxnId="{C85D197E-363F-4818-A70D-B3C9DBB9C7A1}">
      <dgm:prSet/>
      <dgm:spPr/>
      <dgm:t>
        <a:bodyPr/>
        <a:lstStyle/>
        <a:p>
          <a:endParaRPr lang="en-US"/>
        </a:p>
      </dgm:t>
    </dgm:pt>
    <dgm:pt modelId="{9D0DB553-B5E0-4F9B-A756-A837A520DFEF}" type="sibTrans" cxnId="{C85D197E-363F-4818-A70D-B3C9DBB9C7A1}">
      <dgm:prSet/>
      <dgm:spPr/>
      <dgm:t>
        <a:bodyPr/>
        <a:lstStyle/>
        <a:p>
          <a:endParaRPr lang="en-US"/>
        </a:p>
      </dgm:t>
    </dgm:pt>
    <dgm:pt modelId="{E524A91E-55E3-4D77-BE85-5E9878159AA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Some college and community college at time</a:t>
          </a:r>
        </a:p>
      </dgm:t>
    </dgm:pt>
    <dgm:pt modelId="{CF2580BA-F12C-41B3-9A2D-555B743C7C54}" type="parTrans" cxnId="{2F41BA1C-47FD-4AC2-8E10-D9FAB7ABBF7F}">
      <dgm:prSet/>
      <dgm:spPr/>
      <dgm:t>
        <a:bodyPr/>
        <a:lstStyle/>
        <a:p>
          <a:endParaRPr lang="en-US"/>
        </a:p>
      </dgm:t>
    </dgm:pt>
    <dgm:pt modelId="{481BA571-C3E6-4B88-9C01-F40B66C7E423}" type="sibTrans" cxnId="{2F41BA1C-47FD-4AC2-8E10-D9FAB7ABBF7F}">
      <dgm:prSet/>
      <dgm:spPr/>
      <dgm:t>
        <a:bodyPr/>
        <a:lstStyle/>
        <a:p>
          <a:endParaRPr lang="en-US"/>
        </a:p>
      </dgm:t>
    </dgm:pt>
    <dgm:pt modelId="{76C3C290-50ED-4CBA-9F0A-E46E0CAF1D3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Pilot security bootcamp at Chicago City Colleges, certs</a:t>
          </a:r>
        </a:p>
      </dgm:t>
    </dgm:pt>
    <dgm:pt modelId="{006C4124-6500-4ABD-8441-B10874F37604}" type="parTrans" cxnId="{78CB60FA-0F5E-4624-A87C-CF4611CAD389}">
      <dgm:prSet/>
      <dgm:spPr/>
      <dgm:t>
        <a:bodyPr/>
        <a:lstStyle/>
        <a:p>
          <a:endParaRPr lang="en-US"/>
        </a:p>
      </dgm:t>
    </dgm:pt>
    <dgm:pt modelId="{8BE8CBB2-1D77-4580-ACE2-1DA930D6CF19}" type="sibTrans" cxnId="{78CB60FA-0F5E-4624-A87C-CF4611CAD389}">
      <dgm:prSet/>
      <dgm:spPr/>
      <dgm:t>
        <a:bodyPr/>
        <a:lstStyle/>
        <a:p>
          <a:endParaRPr lang="en-US"/>
        </a:p>
      </dgm:t>
    </dgm:pt>
    <dgm:pt modelId="{B94E4F94-C227-4A07-9EED-5CDB780844C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Just fact was studying for certs helped get first support role at local electric and networking equipment company</a:t>
          </a:r>
        </a:p>
      </dgm:t>
    </dgm:pt>
    <dgm:pt modelId="{CB555A43-817E-426D-BC3C-1030008F146C}" type="parTrans" cxnId="{844ABAC0-DB28-402D-BC6E-3E242E903C94}">
      <dgm:prSet/>
      <dgm:spPr/>
      <dgm:t>
        <a:bodyPr/>
        <a:lstStyle/>
        <a:p>
          <a:endParaRPr lang="en-US"/>
        </a:p>
      </dgm:t>
    </dgm:pt>
    <dgm:pt modelId="{6256FA67-E2CA-44BE-9281-6571F4DC4D10}" type="sibTrans" cxnId="{844ABAC0-DB28-402D-BC6E-3E242E903C94}">
      <dgm:prSet/>
      <dgm:spPr/>
      <dgm:t>
        <a:bodyPr/>
        <a:lstStyle/>
        <a:p>
          <a:endParaRPr lang="en-US"/>
        </a:p>
      </dgm:t>
    </dgm:pt>
    <dgm:pt modelId="{213EAA56-7B21-4880-90F7-BD6A6A7579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Knowledge, messing with things, and personal home lab helped</a:t>
          </a:r>
        </a:p>
      </dgm:t>
    </dgm:pt>
    <dgm:pt modelId="{D25CBF67-50CA-4875-8C59-63F02E20977B}" type="parTrans" cxnId="{54EDB32E-AFC2-449F-A43E-BDFC1990FD3C}">
      <dgm:prSet/>
      <dgm:spPr/>
      <dgm:t>
        <a:bodyPr/>
        <a:lstStyle/>
        <a:p>
          <a:endParaRPr lang="en-US"/>
        </a:p>
      </dgm:t>
    </dgm:pt>
    <dgm:pt modelId="{920244F7-6573-4AD3-8085-E9FA0845E16D}" type="sibTrans" cxnId="{54EDB32E-AFC2-449F-A43E-BDFC1990FD3C}">
      <dgm:prSet/>
      <dgm:spPr/>
      <dgm:t>
        <a:bodyPr/>
        <a:lstStyle/>
        <a:p>
          <a:endParaRPr lang="en-US"/>
        </a:p>
      </dgm:t>
    </dgm:pt>
    <dgm:pt modelId="{D401420B-C95B-4082-A9AE-E49C121F00B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Found out about apprenticeship program at local consulting company</a:t>
          </a:r>
        </a:p>
      </dgm:t>
    </dgm:pt>
    <dgm:pt modelId="{F6795DDF-F925-419D-82A6-2528090E6951}" type="parTrans" cxnId="{FA13E1F1-D3F0-4B4E-9866-49964DCEE45A}">
      <dgm:prSet/>
      <dgm:spPr/>
      <dgm:t>
        <a:bodyPr/>
        <a:lstStyle/>
        <a:p>
          <a:endParaRPr lang="en-US"/>
        </a:p>
      </dgm:t>
    </dgm:pt>
    <dgm:pt modelId="{9906EC87-E9EA-46A5-8259-E04DA008A632}" type="sibTrans" cxnId="{FA13E1F1-D3F0-4B4E-9866-49964DCEE45A}">
      <dgm:prSet/>
      <dgm:spPr/>
      <dgm:t>
        <a:bodyPr/>
        <a:lstStyle/>
        <a:p>
          <a:endParaRPr lang="en-US"/>
        </a:p>
      </dgm:t>
    </dgm:pt>
    <dgm:pt modelId="{2B6C2222-796F-4307-B54E-06A930D9BA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Was doing well, but initial HR contact didn’t know what DACA was</a:t>
          </a:r>
        </a:p>
      </dgm:t>
    </dgm:pt>
    <dgm:pt modelId="{C90EA03E-DF3E-4CE6-94D5-A893E7F4F9DF}" type="parTrans" cxnId="{D0600D61-D02C-4260-AE3C-EC472DAC0434}">
      <dgm:prSet/>
      <dgm:spPr/>
      <dgm:t>
        <a:bodyPr/>
        <a:lstStyle/>
        <a:p>
          <a:endParaRPr lang="en-US"/>
        </a:p>
      </dgm:t>
    </dgm:pt>
    <dgm:pt modelId="{A3DD161F-DA5A-4EAE-B326-AC6A4B623B7F}" type="sibTrans" cxnId="{D0600D61-D02C-4260-AE3C-EC472DAC0434}">
      <dgm:prSet/>
      <dgm:spPr/>
      <dgm:t>
        <a:bodyPr/>
        <a:lstStyle/>
        <a:p>
          <a:endParaRPr lang="en-US"/>
        </a:p>
      </dgm:t>
    </dgm:pt>
    <dgm:pt modelId="{09DF08A7-794E-46F0-BEA3-BF04EBF610C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Almost ended, but pushed back, interview process reset, passed</a:t>
          </a:r>
        </a:p>
      </dgm:t>
    </dgm:pt>
    <dgm:pt modelId="{4860961D-01CD-4B08-A246-4A3E91A955A9}" type="parTrans" cxnId="{321F9785-752E-4ABC-AD8E-5F15E477A6BA}">
      <dgm:prSet/>
      <dgm:spPr/>
      <dgm:t>
        <a:bodyPr/>
        <a:lstStyle/>
        <a:p>
          <a:endParaRPr lang="en-US"/>
        </a:p>
      </dgm:t>
    </dgm:pt>
    <dgm:pt modelId="{C0B78BD8-9FC2-4C64-B775-7B3C03429853}" type="sibTrans" cxnId="{321F9785-752E-4ABC-AD8E-5F15E477A6BA}">
      <dgm:prSet/>
      <dgm:spPr/>
      <dgm:t>
        <a:bodyPr/>
        <a:lstStyle/>
        <a:p>
          <a:endParaRPr lang="en-US"/>
        </a:p>
      </dgm:t>
    </dgm:pt>
    <dgm:pt modelId="{25B2D436-AAB5-4900-804E-01EF5C3E9C66}">
      <dgm:prSet/>
      <dgm:spPr/>
      <dgm:t>
        <a:bodyPr/>
        <a:lstStyle/>
        <a:p>
          <a:r>
            <a:rPr lang="en-US"/>
            <a:t>Being your own advocate</a:t>
          </a:r>
        </a:p>
      </dgm:t>
    </dgm:pt>
    <dgm:pt modelId="{5DC2BD71-043D-44C5-9B81-BBBA2A9E2585}" type="parTrans" cxnId="{FF952307-08E6-4C8D-BD88-2EDCC443BF23}">
      <dgm:prSet/>
      <dgm:spPr/>
      <dgm:t>
        <a:bodyPr/>
        <a:lstStyle/>
        <a:p>
          <a:endParaRPr lang="en-US"/>
        </a:p>
      </dgm:t>
    </dgm:pt>
    <dgm:pt modelId="{F3BB50DA-1B9A-42F4-B591-00A8DF60295D}" type="sibTrans" cxnId="{FF952307-08E6-4C8D-BD88-2EDCC443BF23}">
      <dgm:prSet/>
      <dgm:spPr/>
      <dgm:t>
        <a:bodyPr/>
        <a:lstStyle/>
        <a:p>
          <a:endParaRPr lang="en-US"/>
        </a:p>
      </dgm:t>
    </dgm:pt>
    <dgm:pt modelId="{1A81DCEC-1752-4F08-8472-74798CB2915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Completed apprenticeship, where started pentesting, currently senior analyst</a:t>
          </a:r>
        </a:p>
      </dgm:t>
    </dgm:pt>
    <dgm:pt modelId="{B3398C8C-E4D8-4185-A7BE-4883B2D7E32F}" type="parTrans" cxnId="{BCCDE1C4-39BE-4973-B7E9-4DFA7F027100}">
      <dgm:prSet/>
      <dgm:spPr/>
      <dgm:t>
        <a:bodyPr/>
        <a:lstStyle/>
        <a:p>
          <a:endParaRPr lang="en-US"/>
        </a:p>
      </dgm:t>
    </dgm:pt>
    <dgm:pt modelId="{066F9320-FAF8-48A8-BF70-250A636D1D65}" type="sibTrans" cxnId="{BCCDE1C4-39BE-4973-B7E9-4DFA7F027100}">
      <dgm:prSet/>
      <dgm:spPr/>
      <dgm:t>
        <a:bodyPr/>
        <a:lstStyle/>
        <a:p>
          <a:endParaRPr lang="en-US"/>
        </a:p>
      </dgm:t>
    </dgm:pt>
    <dgm:pt modelId="{C81B09CA-CCF3-4333-B76E-30FCD362BDBD}" type="pres">
      <dgm:prSet presAssocID="{CE82A1C4-5BA5-459F-A833-6BB6185D1719}" presName="root" presStyleCnt="0">
        <dgm:presLayoutVars>
          <dgm:dir/>
          <dgm:resizeHandles val="exact"/>
        </dgm:presLayoutVars>
      </dgm:prSet>
      <dgm:spPr/>
    </dgm:pt>
    <dgm:pt modelId="{6F8E1864-74FD-45EF-8482-60B033AD8C45}" type="pres">
      <dgm:prSet presAssocID="{442CF80B-1642-41BB-A69F-E3F07388CAE7}" presName="compNode" presStyleCnt="0"/>
      <dgm:spPr/>
    </dgm:pt>
    <dgm:pt modelId="{57AAAFAB-C74E-45D1-9B77-4B1E5D144CDE}" type="pres">
      <dgm:prSet presAssocID="{442CF80B-1642-41BB-A69F-E3F07388CAE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hoolhouse"/>
        </a:ext>
      </dgm:extLst>
    </dgm:pt>
    <dgm:pt modelId="{EC6205E8-4210-4153-A41D-61E94D41E873}" type="pres">
      <dgm:prSet presAssocID="{442CF80B-1642-41BB-A69F-E3F07388CAE7}" presName="iconSpace" presStyleCnt="0"/>
      <dgm:spPr/>
    </dgm:pt>
    <dgm:pt modelId="{DFFD6DE6-A2E5-4CEF-908E-F0FA28515EBC}" type="pres">
      <dgm:prSet presAssocID="{442CF80B-1642-41BB-A69F-E3F07388CAE7}" presName="parTx" presStyleLbl="revTx" presStyleIdx="0" presStyleCnt="10">
        <dgm:presLayoutVars>
          <dgm:chMax val="0"/>
          <dgm:chPref val="0"/>
        </dgm:presLayoutVars>
      </dgm:prSet>
      <dgm:spPr/>
    </dgm:pt>
    <dgm:pt modelId="{5D89320F-2D28-462E-B681-C7EC60111937}" type="pres">
      <dgm:prSet presAssocID="{442CF80B-1642-41BB-A69F-E3F07388CAE7}" presName="txSpace" presStyleCnt="0"/>
      <dgm:spPr/>
    </dgm:pt>
    <dgm:pt modelId="{A89CC08D-CE12-4F4D-810E-E898F3422A99}" type="pres">
      <dgm:prSet presAssocID="{442CF80B-1642-41BB-A69F-E3F07388CAE7}" presName="desTx" presStyleLbl="revTx" presStyleIdx="1" presStyleCnt="10">
        <dgm:presLayoutVars/>
      </dgm:prSet>
      <dgm:spPr/>
    </dgm:pt>
    <dgm:pt modelId="{1334F68C-EDFC-40CE-A230-33516113A06B}" type="pres">
      <dgm:prSet presAssocID="{9D0DB553-B5E0-4F9B-A756-A837A520DFEF}" presName="sibTrans" presStyleCnt="0"/>
      <dgm:spPr/>
    </dgm:pt>
    <dgm:pt modelId="{1A993E9D-2B03-4811-BF6A-0668FE14784F}" type="pres">
      <dgm:prSet presAssocID="{E524A91E-55E3-4D77-BE85-5E9878159AAC}" presName="compNode" presStyleCnt="0"/>
      <dgm:spPr/>
    </dgm:pt>
    <dgm:pt modelId="{F70EC5AE-3F7A-41F6-9B11-68150D22FDD6}" type="pres">
      <dgm:prSet presAssocID="{E524A91E-55E3-4D77-BE85-5E9878159AA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681F1D7D-8E07-4428-B025-1F2FB52D54AD}" type="pres">
      <dgm:prSet presAssocID="{E524A91E-55E3-4D77-BE85-5E9878159AAC}" presName="iconSpace" presStyleCnt="0"/>
      <dgm:spPr/>
    </dgm:pt>
    <dgm:pt modelId="{E6A7837F-8D00-47F7-A8AE-16432A808F2D}" type="pres">
      <dgm:prSet presAssocID="{E524A91E-55E3-4D77-BE85-5E9878159AAC}" presName="parTx" presStyleLbl="revTx" presStyleIdx="2" presStyleCnt="10">
        <dgm:presLayoutVars>
          <dgm:chMax val="0"/>
          <dgm:chPref val="0"/>
        </dgm:presLayoutVars>
      </dgm:prSet>
      <dgm:spPr/>
    </dgm:pt>
    <dgm:pt modelId="{7B05F8B7-BCE3-4BC3-B39F-97612067F7C2}" type="pres">
      <dgm:prSet presAssocID="{E524A91E-55E3-4D77-BE85-5E9878159AAC}" presName="txSpace" presStyleCnt="0"/>
      <dgm:spPr/>
    </dgm:pt>
    <dgm:pt modelId="{E4AAF244-EEB0-43F9-B29F-CC00B4FA9640}" type="pres">
      <dgm:prSet presAssocID="{E524A91E-55E3-4D77-BE85-5E9878159AAC}" presName="desTx" presStyleLbl="revTx" presStyleIdx="3" presStyleCnt="10">
        <dgm:presLayoutVars/>
      </dgm:prSet>
      <dgm:spPr/>
    </dgm:pt>
    <dgm:pt modelId="{5FC03D25-929B-4996-828D-C4454D827F54}" type="pres">
      <dgm:prSet presAssocID="{481BA571-C3E6-4B88-9C01-F40B66C7E423}" presName="sibTrans" presStyleCnt="0"/>
      <dgm:spPr/>
    </dgm:pt>
    <dgm:pt modelId="{4EE12204-6C2E-43A8-886F-3D65E9A0B55B}" type="pres">
      <dgm:prSet presAssocID="{76C3C290-50ED-4CBA-9F0A-E46E0CAF1D37}" presName="compNode" presStyleCnt="0"/>
      <dgm:spPr/>
    </dgm:pt>
    <dgm:pt modelId="{6E3C5D96-AC8F-4A56-9B88-1986036E1D2F}" type="pres">
      <dgm:prSet presAssocID="{76C3C290-50ED-4CBA-9F0A-E46E0CAF1D3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"/>
        </a:ext>
      </dgm:extLst>
    </dgm:pt>
    <dgm:pt modelId="{36520157-306E-4B3A-906B-88AB4DFC1C1C}" type="pres">
      <dgm:prSet presAssocID="{76C3C290-50ED-4CBA-9F0A-E46E0CAF1D37}" presName="iconSpace" presStyleCnt="0"/>
      <dgm:spPr/>
    </dgm:pt>
    <dgm:pt modelId="{03072623-62D6-4E2B-B688-A269D3C4C40D}" type="pres">
      <dgm:prSet presAssocID="{76C3C290-50ED-4CBA-9F0A-E46E0CAF1D37}" presName="parTx" presStyleLbl="revTx" presStyleIdx="4" presStyleCnt="10">
        <dgm:presLayoutVars>
          <dgm:chMax val="0"/>
          <dgm:chPref val="0"/>
        </dgm:presLayoutVars>
      </dgm:prSet>
      <dgm:spPr/>
    </dgm:pt>
    <dgm:pt modelId="{657512B8-DCA9-40A8-A34F-CDE0A4D43776}" type="pres">
      <dgm:prSet presAssocID="{76C3C290-50ED-4CBA-9F0A-E46E0CAF1D37}" presName="txSpace" presStyleCnt="0"/>
      <dgm:spPr/>
    </dgm:pt>
    <dgm:pt modelId="{4681C66F-8551-482C-888A-B1DE40059E30}" type="pres">
      <dgm:prSet presAssocID="{76C3C290-50ED-4CBA-9F0A-E46E0CAF1D37}" presName="desTx" presStyleLbl="revTx" presStyleIdx="5" presStyleCnt="10">
        <dgm:presLayoutVars/>
      </dgm:prSet>
      <dgm:spPr/>
    </dgm:pt>
    <dgm:pt modelId="{E20AE48B-8D48-4603-A38B-A42AB1D11D25}" type="pres">
      <dgm:prSet presAssocID="{8BE8CBB2-1D77-4580-ACE2-1DA930D6CF19}" presName="sibTrans" presStyleCnt="0"/>
      <dgm:spPr/>
    </dgm:pt>
    <dgm:pt modelId="{4D37091E-CF95-490F-A2FE-B846930D6B42}" type="pres">
      <dgm:prSet presAssocID="{B94E4F94-C227-4A07-9EED-5CDB780844C4}" presName="compNode" presStyleCnt="0"/>
      <dgm:spPr/>
    </dgm:pt>
    <dgm:pt modelId="{2AB1393F-C6BA-4970-9C9C-6C9BA1665A87}" type="pres">
      <dgm:prSet presAssocID="{B94E4F94-C227-4A07-9EED-5CDB780844C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lder"/>
        </a:ext>
      </dgm:extLst>
    </dgm:pt>
    <dgm:pt modelId="{19928A7A-7B9D-4B64-9D2B-17D233CA2A82}" type="pres">
      <dgm:prSet presAssocID="{B94E4F94-C227-4A07-9EED-5CDB780844C4}" presName="iconSpace" presStyleCnt="0"/>
      <dgm:spPr/>
    </dgm:pt>
    <dgm:pt modelId="{77274BED-85F0-4E74-9CAC-B8A45D060DE0}" type="pres">
      <dgm:prSet presAssocID="{B94E4F94-C227-4A07-9EED-5CDB780844C4}" presName="parTx" presStyleLbl="revTx" presStyleIdx="6" presStyleCnt="10">
        <dgm:presLayoutVars>
          <dgm:chMax val="0"/>
          <dgm:chPref val="0"/>
        </dgm:presLayoutVars>
      </dgm:prSet>
      <dgm:spPr/>
    </dgm:pt>
    <dgm:pt modelId="{25BB8D44-D4A3-40E6-8BD2-F8B41A403BE5}" type="pres">
      <dgm:prSet presAssocID="{B94E4F94-C227-4A07-9EED-5CDB780844C4}" presName="txSpace" presStyleCnt="0"/>
      <dgm:spPr/>
    </dgm:pt>
    <dgm:pt modelId="{2F4B40C6-E6EA-4FC9-BE21-960BEB274254}" type="pres">
      <dgm:prSet presAssocID="{B94E4F94-C227-4A07-9EED-5CDB780844C4}" presName="desTx" presStyleLbl="revTx" presStyleIdx="7" presStyleCnt="10">
        <dgm:presLayoutVars/>
      </dgm:prSet>
      <dgm:spPr/>
    </dgm:pt>
    <dgm:pt modelId="{622DDDF6-09ED-45B0-A796-E2F2874B74D6}" type="pres">
      <dgm:prSet presAssocID="{6256FA67-E2CA-44BE-9281-6571F4DC4D10}" presName="sibTrans" presStyleCnt="0"/>
      <dgm:spPr/>
    </dgm:pt>
    <dgm:pt modelId="{0BAA605C-8EF4-43F9-A9A0-42BFF873B90E}" type="pres">
      <dgm:prSet presAssocID="{D401420B-C95B-4082-A9AE-E49C121F00B9}" presName="compNode" presStyleCnt="0"/>
      <dgm:spPr/>
    </dgm:pt>
    <dgm:pt modelId="{2F978560-4F08-466E-8D36-EE124AC89DB0}" type="pres">
      <dgm:prSet presAssocID="{D401420B-C95B-4082-A9AE-E49C121F00B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0C710B62-A3E3-49D9-94CC-1EF50386E4C8}" type="pres">
      <dgm:prSet presAssocID="{D401420B-C95B-4082-A9AE-E49C121F00B9}" presName="iconSpace" presStyleCnt="0"/>
      <dgm:spPr/>
    </dgm:pt>
    <dgm:pt modelId="{8E9D010E-FCB7-4D4D-8B70-0E74C1EDD221}" type="pres">
      <dgm:prSet presAssocID="{D401420B-C95B-4082-A9AE-E49C121F00B9}" presName="parTx" presStyleLbl="revTx" presStyleIdx="8" presStyleCnt="10">
        <dgm:presLayoutVars>
          <dgm:chMax val="0"/>
          <dgm:chPref val="0"/>
        </dgm:presLayoutVars>
      </dgm:prSet>
      <dgm:spPr/>
    </dgm:pt>
    <dgm:pt modelId="{852CD431-344A-438F-BA53-AE4705FE75C5}" type="pres">
      <dgm:prSet presAssocID="{D401420B-C95B-4082-A9AE-E49C121F00B9}" presName="txSpace" presStyleCnt="0"/>
      <dgm:spPr/>
    </dgm:pt>
    <dgm:pt modelId="{B4893DF1-6F73-4333-88D4-FCD7591FEA41}" type="pres">
      <dgm:prSet presAssocID="{D401420B-C95B-4082-A9AE-E49C121F00B9}" presName="desTx" presStyleLbl="revTx" presStyleIdx="9" presStyleCnt="10">
        <dgm:presLayoutVars/>
      </dgm:prSet>
      <dgm:spPr/>
    </dgm:pt>
  </dgm:ptLst>
  <dgm:cxnLst>
    <dgm:cxn modelId="{FF952307-08E6-4C8D-BD88-2EDCC443BF23}" srcId="{09DF08A7-794E-46F0-BEA3-BF04EBF610CD}" destId="{25B2D436-AAB5-4900-804E-01EF5C3E9C66}" srcOrd="0" destOrd="0" parTransId="{5DC2BD71-043D-44C5-9B81-BBBA2A9E2585}" sibTransId="{F3BB50DA-1B9A-42F4-B591-00A8DF60295D}"/>
    <dgm:cxn modelId="{17277C18-29EB-4F96-AE55-6C5FD3C915E9}" type="presOf" srcId="{E524A91E-55E3-4D77-BE85-5E9878159AAC}" destId="{E6A7837F-8D00-47F7-A8AE-16432A808F2D}" srcOrd="0" destOrd="0" presId="urn:microsoft.com/office/officeart/2018/5/layout/CenteredIconLabelDescriptionList"/>
    <dgm:cxn modelId="{2F41BA1C-47FD-4AC2-8E10-D9FAB7ABBF7F}" srcId="{CE82A1C4-5BA5-459F-A833-6BB6185D1719}" destId="{E524A91E-55E3-4D77-BE85-5E9878159AAC}" srcOrd="1" destOrd="0" parTransId="{CF2580BA-F12C-41B3-9A2D-555B743C7C54}" sibTransId="{481BA571-C3E6-4B88-9C01-F40B66C7E423}"/>
    <dgm:cxn modelId="{95EE522A-00D6-4C1E-A648-3C4528766518}" type="presOf" srcId="{B94E4F94-C227-4A07-9EED-5CDB780844C4}" destId="{77274BED-85F0-4E74-9CAC-B8A45D060DE0}" srcOrd="0" destOrd="0" presId="urn:microsoft.com/office/officeart/2018/5/layout/CenteredIconLabelDescriptionList"/>
    <dgm:cxn modelId="{54EDB32E-AFC2-449F-A43E-BDFC1990FD3C}" srcId="{B94E4F94-C227-4A07-9EED-5CDB780844C4}" destId="{213EAA56-7B21-4880-90F7-BD6A6A7579ED}" srcOrd="0" destOrd="0" parTransId="{D25CBF67-50CA-4875-8C59-63F02E20977B}" sibTransId="{920244F7-6573-4AD3-8085-E9FA0845E16D}"/>
    <dgm:cxn modelId="{D0600D61-D02C-4260-AE3C-EC472DAC0434}" srcId="{D401420B-C95B-4082-A9AE-E49C121F00B9}" destId="{2B6C2222-796F-4307-B54E-06A930D9BA6C}" srcOrd="0" destOrd="0" parTransId="{C90EA03E-DF3E-4CE6-94D5-A893E7F4F9DF}" sibTransId="{A3DD161F-DA5A-4EAE-B326-AC6A4B623B7F}"/>
    <dgm:cxn modelId="{B7960247-5057-4639-ACCC-AFFEA1A76888}" type="presOf" srcId="{76C3C290-50ED-4CBA-9F0A-E46E0CAF1D37}" destId="{03072623-62D6-4E2B-B688-A269D3C4C40D}" srcOrd="0" destOrd="0" presId="urn:microsoft.com/office/officeart/2018/5/layout/CenteredIconLabelDescriptionList"/>
    <dgm:cxn modelId="{C85D197E-363F-4818-A70D-B3C9DBB9C7A1}" srcId="{CE82A1C4-5BA5-459F-A833-6BB6185D1719}" destId="{442CF80B-1642-41BB-A69F-E3F07388CAE7}" srcOrd="0" destOrd="0" parTransId="{F121D73F-BFCF-4108-9880-2D9AD497F079}" sibTransId="{9D0DB553-B5E0-4F9B-A756-A837A520DFEF}"/>
    <dgm:cxn modelId="{321F9785-752E-4ABC-AD8E-5F15E477A6BA}" srcId="{D401420B-C95B-4082-A9AE-E49C121F00B9}" destId="{09DF08A7-794E-46F0-BEA3-BF04EBF610CD}" srcOrd="1" destOrd="0" parTransId="{4860961D-01CD-4B08-A246-4A3E91A955A9}" sibTransId="{C0B78BD8-9FC2-4C64-B775-7B3C03429853}"/>
    <dgm:cxn modelId="{4C25B587-B3EF-4ADD-9316-CFCAAD9D57DF}" type="presOf" srcId="{442CF80B-1642-41BB-A69F-E3F07388CAE7}" destId="{DFFD6DE6-A2E5-4CEF-908E-F0FA28515EBC}" srcOrd="0" destOrd="0" presId="urn:microsoft.com/office/officeart/2018/5/layout/CenteredIconLabelDescriptionList"/>
    <dgm:cxn modelId="{EE8A9B9D-65C2-4AFB-870E-D59B7255EBEB}" type="presOf" srcId="{2B6C2222-796F-4307-B54E-06A930D9BA6C}" destId="{B4893DF1-6F73-4333-88D4-FCD7591FEA41}" srcOrd="0" destOrd="0" presId="urn:microsoft.com/office/officeart/2018/5/layout/CenteredIconLabelDescriptionList"/>
    <dgm:cxn modelId="{D48CB6B1-E06B-4C41-BC2F-ED32A429A2B6}" type="presOf" srcId="{D401420B-C95B-4082-A9AE-E49C121F00B9}" destId="{8E9D010E-FCB7-4D4D-8B70-0E74C1EDD221}" srcOrd="0" destOrd="0" presId="urn:microsoft.com/office/officeart/2018/5/layout/CenteredIconLabelDescriptionList"/>
    <dgm:cxn modelId="{708932B9-E9FB-4B86-94CF-C67DEABAE4AE}" type="presOf" srcId="{25B2D436-AAB5-4900-804E-01EF5C3E9C66}" destId="{B4893DF1-6F73-4333-88D4-FCD7591FEA41}" srcOrd="0" destOrd="2" presId="urn:microsoft.com/office/officeart/2018/5/layout/CenteredIconLabelDescriptionList"/>
    <dgm:cxn modelId="{844ABAC0-DB28-402D-BC6E-3E242E903C94}" srcId="{CE82A1C4-5BA5-459F-A833-6BB6185D1719}" destId="{B94E4F94-C227-4A07-9EED-5CDB780844C4}" srcOrd="3" destOrd="0" parTransId="{CB555A43-817E-426D-BC3C-1030008F146C}" sibTransId="{6256FA67-E2CA-44BE-9281-6571F4DC4D10}"/>
    <dgm:cxn modelId="{BCCDE1C4-39BE-4973-B7E9-4DFA7F027100}" srcId="{D401420B-C95B-4082-A9AE-E49C121F00B9}" destId="{1A81DCEC-1752-4F08-8472-74798CB29157}" srcOrd="2" destOrd="0" parTransId="{B3398C8C-E4D8-4185-A7BE-4883B2D7E32F}" sibTransId="{066F9320-FAF8-48A8-BF70-250A636D1D65}"/>
    <dgm:cxn modelId="{C8EB0DCD-A237-4E8A-B8F8-184777ABB91B}" type="presOf" srcId="{CE82A1C4-5BA5-459F-A833-6BB6185D1719}" destId="{C81B09CA-CCF3-4333-B76E-30FCD362BDBD}" srcOrd="0" destOrd="0" presId="urn:microsoft.com/office/officeart/2018/5/layout/CenteredIconLabelDescriptionList"/>
    <dgm:cxn modelId="{67599DE0-FE7F-428F-9694-C37DBED64007}" type="presOf" srcId="{213EAA56-7B21-4880-90F7-BD6A6A7579ED}" destId="{2F4B40C6-E6EA-4FC9-BE21-960BEB274254}" srcOrd="0" destOrd="0" presId="urn:microsoft.com/office/officeart/2018/5/layout/CenteredIconLabelDescriptionList"/>
    <dgm:cxn modelId="{B59ED4F0-7631-440D-8E24-F445517EFD3C}" type="presOf" srcId="{1A81DCEC-1752-4F08-8472-74798CB29157}" destId="{B4893DF1-6F73-4333-88D4-FCD7591FEA41}" srcOrd="0" destOrd="3" presId="urn:microsoft.com/office/officeart/2018/5/layout/CenteredIconLabelDescriptionList"/>
    <dgm:cxn modelId="{FA13E1F1-D3F0-4B4E-9866-49964DCEE45A}" srcId="{CE82A1C4-5BA5-459F-A833-6BB6185D1719}" destId="{D401420B-C95B-4082-A9AE-E49C121F00B9}" srcOrd="4" destOrd="0" parTransId="{F6795DDF-F925-419D-82A6-2528090E6951}" sibTransId="{9906EC87-E9EA-46A5-8259-E04DA008A632}"/>
    <dgm:cxn modelId="{B1ADD4F7-B6C8-4A83-857E-ECE3F239DEBC}" type="presOf" srcId="{09DF08A7-794E-46F0-BEA3-BF04EBF610CD}" destId="{B4893DF1-6F73-4333-88D4-FCD7591FEA41}" srcOrd="0" destOrd="1" presId="urn:microsoft.com/office/officeart/2018/5/layout/CenteredIconLabelDescriptionList"/>
    <dgm:cxn modelId="{78CB60FA-0F5E-4624-A87C-CF4611CAD389}" srcId="{CE82A1C4-5BA5-459F-A833-6BB6185D1719}" destId="{76C3C290-50ED-4CBA-9F0A-E46E0CAF1D37}" srcOrd="2" destOrd="0" parTransId="{006C4124-6500-4ABD-8441-B10874F37604}" sibTransId="{8BE8CBB2-1D77-4580-ACE2-1DA930D6CF19}"/>
    <dgm:cxn modelId="{8D37CAED-B288-4284-8DB4-8A2F1F37A711}" type="presParOf" srcId="{C81B09CA-CCF3-4333-B76E-30FCD362BDBD}" destId="{6F8E1864-74FD-45EF-8482-60B033AD8C45}" srcOrd="0" destOrd="0" presId="urn:microsoft.com/office/officeart/2018/5/layout/CenteredIconLabelDescriptionList"/>
    <dgm:cxn modelId="{611E7A53-C552-4E9C-BE20-92FF93F84221}" type="presParOf" srcId="{6F8E1864-74FD-45EF-8482-60B033AD8C45}" destId="{57AAAFAB-C74E-45D1-9B77-4B1E5D144CDE}" srcOrd="0" destOrd="0" presId="urn:microsoft.com/office/officeart/2018/5/layout/CenteredIconLabelDescriptionList"/>
    <dgm:cxn modelId="{2A34E284-70E0-49D1-A7C1-4080B5D8289F}" type="presParOf" srcId="{6F8E1864-74FD-45EF-8482-60B033AD8C45}" destId="{EC6205E8-4210-4153-A41D-61E94D41E873}" srcOrd="1" destOrd="0" presId="urn:microsoft.com/office/officeart/2018/5/layout/CenteredIconLabelDescriptionList"/>
    <dgm:cxn modelId="{FC607360-6472-4380-AC7F-09C35876FC83}" type="presParOf" srcId="{6F8E1864-74FD-45EF-8482-60B033AD8C45}" destId="{DFFD6DE6-A2E5-4CEF-908E-F0FA28515EBC}" srcOrd="2" destOrd="0" presId="urn:microsoft.com/office/officeart/2018/5/layout/CenteredIconLabelDescriptionList"/>
    <dgm:cxn modelId="{9C442442-110B-44B1-A72E-833D24CA7FB4}" type="presParOf" srcId="{6F8E1864-74FD-45EF-8482-60B033AD8C45}" destId="{5D89320F-2D28-462E-B681-C7EC60111937}" srcOrd="3" destOrd="0" presId="urn:microsoft.com/office/officeart/2018/5/layout/CenteredIconLabelDescriptionList"/>
    <dgm:cxn modelId="{AF29748F-131B-42B5-9DC0-BA59BBD5E957}" type="presParOf" srcId="{6F8E1864-74FD-45EF-8482-60B033AD8C45}" destId="{A89CC08D-CE12-4F4D-810E-E898F3422A99}" srcOrd="4" destOrd="0" presId="urn:microsoft.com/office/officeart/2018/5/layout/CenteredIconLabelDescriptionList"/>
    <dgm:cxn modelId="{467F1CB7-AA3D-4DC9-8CB1-366E9323BD2E}" type="presParOf" srcId="{C81B09CA-CCF3-4333-B76E-30FCD362BDBD}" destId="{1334F68C-EDFC-40CE-A230-33516113A06B}" srcOrd="1" destOrd="0" presId="urn:microsoft.com/office/officeart/2018/5/layout/CenteredIconLabelDescriptionList"/>
    <dgm:cxn modelId="{01012527-F708-447A-905C-1A6531F26C21}" type="presParOf" srcId="{C81B09CA-CCF3-4333-B76E-30FCD362BDBD}" destId="{1A993E9D-2B03-4811-BF6A-0668FE14784F}" srcOrd="2" destOrd="0" presId="urn:microsoft.com/office/officeart/2018/5/layout/CenteredIconLabelDescriptionList"/>
    <dgm:cxn modelId="{E28A7D94-C5E0-42BF-9B99-D5DDB17723C0}" type="presParOf" srcId="{1A993E9D-2B03-4811-BF6A-0668FE14784F}" destId="{F70EC5AE-3F7A-41F6-9B11-68150D22FDD6}" srcOrd="0" destOrd="0" presId="urn:microsoft.com/office/officeart/2018/5/layout/CenteredIconLabelDescriptionList"/>
    <dgm:cxn modelId="{C110B9A4-15DD-4741-BCF9-38C125D9E19A}" type="presParOf" srcId="{1A993E9D-2B03-4811-BF6A-0668FE14784F}" destId="{681F1D7D-8E07-4428-B025-1F2FB52D54AD}" srcOrd="1" destOrd="0" presId="urn:microsoft.com/office/officeart/2018/5/layout/CenteredIconLabelDescriptionList"/>
    <dgm:cxn modelId="{4640EA43-F806-4624-8BC2-64AC6A4FC411}" type="presParOf" srcId="{1A993E9D-2B03-4811-BF6A-0668FE14784F}" destId="{E6A7837F-8D00-47F7-A8AE-16432A808F2D}" srcOrd="2" destOrd="0" presId="urn:microsoft.com/office/officeart/2018/5/layout/CenteredIconLabelDescriptionList"/>
    <dgm:cxn modelId="{A5F66361-8AB4-48EE-8F27-C7D9233CAA9E}" type="presParOf" srcId="{1A993E9D-2B03-4811-BF6A-0668FE14784F}" destId="{7B05F8B7-BCE3-4BC3-B39F-97612067F7C2}" srcOrd="3" destOrd="0" presId="urn:microsoft.com/office/officeart/2018/5/layout/CenteredIconLabelDescriptionList"/>
    <dgm:cxn modelId="{094D46D5-9944-488E-9CE6-E40E5D20DA7A}" type="presParOf" srcId="{1A993E9D-2B03-4811-BF6A-0668FE14784F}" destId="{E4AAF244-EEB0-43F9-B29F-CC00B4FA9640}" srcOrd="4" destOrd="0" presId="urn:microsoft.com/office/officeart/2018/5/layout/CenteredIconLabelDescriptionList"/>
    <dgm:cxn modelId="{678F3EAE-95BC-46A2-BCD7-C67C8CD32EEE}" type="presParOf" srcId="{C81B09CA-CCF3-4333-B76E-30FCD362BDBD}" destId="{5FC03D25-929B-4996-828D-C4454D827F54}" srcOrd="3" destOrd="0" presId="urn:microsoft.com/office/officeart/2018/5/layout/CenteredIconLabelDescriptionList"/>
    <dgm:cxn modelId="{051E67C6-B598-4A48-B095-34F91AB91313}" type="presParOf" srcId="{C81B09CA-CCF3-4333-B76E-30FCD362BDBD}" destId="{4EE12204-6C2E-43A8-886F-3D65E9A0B55B}" srcOrd="4" destOrd="0" presId="urn:microsoft.com/office/officeart/2018/5/layout/CenteredIconLabelDescriptionList"/>
    <dgm:cxn modelId="{3800C6D8-34AA-4A12-81AA-2F05A60E7345}" type="presParOf" srcId="{4EE12204-6C2E-43A8-886F-3D65E9A0B55B}" destId="{6E3C5D96-AC8F-4A56-9B88-1986036E1D2F}" srcOrd="0" destOrd="0" presId="urn:microsoft.com/office/officeart/2018/5/layout/CenteredIconLabelDescriptionList"/>
    <dgm:cxn modelId="{6037D5CB-146B-41BA-97EF-DB6CEBE594E1}" type="presParOf" srcId="{4EE12204-6C2E-43A8-886F-3D65E9A0B55B}" destId="{36520157-306E-4B3A-906B-88AB4DFC1C1C}" srcOrd="1" destOrd="0" presId="urn:microsoft.com/office/officeart/2018/5/layout/CenteredIconLabelDescriptionList"/>
    <dgm:cxn modelId="{8AA4138D-398A-40AA-80B4-3EA94974E982}" type="presParOf" srcId="{4EE12204-6C2E-43A8-886F-3D65E9A0B55B}" destId="{03072623-62D6-4E2B-B688-A269D3C4C40D}" srcOrd="2" destOrd="0" presId="urn:microsoft.com/office/officeart/2018/5/layout/CenteredIconLabelDescriptionList"/>
    <dgm:cxn modelId="{7A49362C-FB16-4905-B250-FADFAF429C61}" type="presParOf" srcId="{4EE12204-6C2E-43A8-886F-3D65E9A0B55B}" destId="{657512B8-DCA9-40A8-A34F-CDE0A4D43776}" srcOrd="3" destOrd="0" presId="urn:microsoft.com/office/officeart/2018/5/layout/CenteredIconLabelDescriptionList"/>
    <dgm:cxn modelId="{9DDEA4C9-49CA-4EA9-BC5C-6500CC378744}" type="presParOf" srcId="{4EE12204-6C2E-43A8-886F-3D65E9A0B55B}" destId="{4681C66F-8551-482C-888A-B1DE40059E30}" srcOrd="4" destOrd="0" presId="urn:microsoft.com/office/officeart/2018/5/layout/CenteredIconLabelDescriptionList"/>
    <dgm:cxn modelId="{9B6524DB-C4B1-413B-A598-5D33182889D3}" type="presParOf" srcId="{C81B09CA-CCF3-4333-B76E-30FCD362BDBD}" destId="{E20AE48B-8D48-4603-A38B-A42AB1D11D25}" srcOrd="5" destOrd="0" presId="urn:microsoft.com/office/officeart/2018/5/layout/CenteredIconLabelDescriptionList"/>
    <dgm:cxn modelId="{F31043C0-7115-4199-AAF2-AA316807115B}" type="presParOf" srcId="{C81B09CA-CCF3-4333-B76E-30FCD362BDBD}" destId="{4D37091E-CF95-490F-A2FE-B846930D6B42}" srcOrd="6" destOrd="0" presId="urn:microsoft.com/office/officeart/2018/5/layout/CenteredIconLabelDescriptionList"/>
    <dgm:cxn modelId="{2297DBDB-8F70-46DC-90DF-4EE1E2229458}" type="presParOf" srcId="{4D37091E-CF95-490F-A2FE-B846930D6B42}" destId="{2AB1393F-C6BA-4970-9C9C-6C9BA1665A87}" srcOrd="0" destOrd="0" presId="urn:microsoft.com/office/officeart/2018/5/layout/CenteredIconLabelDescriptionList"/>
    <dgm:cxn modelId="{888FEDA9-2195-4D93-BD00-4C4AC120ADC9}" type="presParOf" srcId="{4D37091E-CF95-490F-A2FE-B846930D6B42}" destId="{19928A7A-7B9D-4B64-9D2B-17D233CA2A82}" srcOrd="1" destOrd="0" presId="urn:microsoft.com/office/officeart/2018/5/layout/CenteredIconLabelDescriptionList"/>
    <dgm:cxn modelId="{97189938-5547-44BA-AFAD-8ED89E8567CA}" type="presParOf" srcId="{4D37091E-CF95-490F-A2FE-B846930D6B42}" destId="{77274BED-85F0-4E74-9CAC-B8A45D060DE0}" srcOrd="2" destOrd="0" presId="urn:microsoft.com/office/officeart/2018/5/layout/CenteredIconLabelDescriptionList"/>
    <dgm:cxn modelId="{EDA38E9B-C4D2-4D8F-BFC7-422273170052}" type="presParOf" srcId="{4D37091E-CF95-490F-A2FE-B846930D6B42}" destId="{25BB8D44-D4A3-40E6-8BD2-F8B41A403BE5}" srcOrd="3" destOrd="0" presId="urn:microsoft.com/office/officeart/2018/5/layout/CenteredIconLabelDescriptionList"/>
    <dgm:cxn modelId="{980E782E-C055-47E3-A8DF-0C13E42F51C9}" type="presParOf" srcId="{4D37091E-CF95-490F-A2FE-B846930D6B42}" destId="{2F4B40C6-E6EA-4FC9-BE21-960BEB274254}" srcOrd="4" destOrd="0" presId="urn:microsoft.com/office/officeart/2018/5/layout/CenteredIconLabelDescriptionList"/>
    <dgm:cxn modelId="{FF3CA5A9-1EB9-4595-9D67-8A8456F36303}" type="presParOf" srcId="{C81B09CA-CCF3-4333-B76E-30FCD362BDBD}" destId="{622DDDF6-09ED-45B0-A796-E2F2874B74D6}" srcOrd="7" destOrd="0" presId="urn:microsoft.com/office/officeart/2018/5/layout/CenteredIconLabelDescriptionList"/>
    <dgm:cxn modelId="{C40EF015-9D88-4338-8A11-7D86FAB672FF}" type="presParOf" srcId="{C81B09CA-CCF3-4333-B76E-30FCD362BDBD}" destId="{0BAA605C-8EF4-43F9-A9A0-42BFF873B90E}" srcOrd="8" destOrd="0" presId="urn:microsoft.com/office/officeart/2018/5/layout/CenteredIconLabelDescriptionList"/>
    <dgm:cxn modelId="{746C0CC6-3115-48E4-BAD6-42BA4F138E46}" type="presParOf" srcId="{0BAA605C-8EF4-43F9-A9A0-42BFF873B90E}" destId="{2F978560-4F08-466E-8D36-EE124AC89DB0}" srcOrd="0" destOrd="0" presId="urn:microsoft.com/office/officeart/2018/5/layout/CenteredIconLabelDescriptionList"/>
    <dgm:cxn modelId="{75EDC3F0-9F72-414D-A8AC-936D8C357E5F}" type="presParOf" srcId="{0BAA605C-8EF4-43F9-A9A0-42BFF873B90E}" destId="{0C710B62-A3E3-49D9-94CC-1EF50386E4C8}" srcOrd="1" destOrd="0" presId="urn:microsoft.com/office/officeart/2018/5/layout/CenteredIconLabelDescriptionList"/>
    <dgm:cxn modelId="{E37B0BA0-DE91-4BC5-905D-8E7DE6A46EB8}" type="presParOf" srcId="{0BAA605C-8EF4-43F9-A9A0-42BFF873B90E}" destId="{8E9D010E-FCB7-4D4D-8B70-0E74C1EDD221}" srcOrd="2" destOrd="0" presId="urn:microsoft.com/office/officeart/2018/5/layout/CenteredIconLabelDescriptionList"/>
    <dgm:cxn modelId="{5EFE34B3-6826-4B13-9CCE-120D820E3F9C}" type="presParOf" srcId="{0BAA605C-8EF4-43F9-A9A0-42BFF873B90E}" destId="{852CD431-344A-438F-BA53-AE4705FE75C5}" srcOrd="3" destOrd="0" presId="urn:microsoft.com/office/officeart/2018/5/layout/CenteredIconLabelDescriptionList"/>
    <dgm:cxn modelId="{37E8A545-6B5E-4053-83CF-577A76653CF4}" type="presParOf" srcId="{0BAA605C-8EF4-43F9-A9A0-42BFF873B90E}" destId="{B4893DF1-6F73-4333-88D4-FCD7591FEA41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9137AE3-CF9C-4E24-9E50-63D3E96BE9A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FDF432B-B78F-4B4A-8867-CEBA97930F23}">
      <dgm:prSet/>
      <dgm:spPr/>
      <dgm:t>
        <a:bodyPr/>
        <a:lstStyle/>
        <a:p>
          <a:r>
            <a:rPr lang="en-US"/>
            <a:t>Does this system work how think it does?</a:t>
          </a:r>
        </a:p>
      </dgm:t>
    </dgm:pt>
    <dgm:pt modelId="{50A13B4E-57A1-4C84-B5F3-49E3059A0EB3}" type="parTrans" cxnId="{56F66005-03F4-4F74-9D2E-2F1528A9B58C}">
      <dgm:prSet/>
      <dgm:spPr/>
      <dgm:t>
        <a:bodyPr/>
        <a:lstStyle/>
        <a:p>
          <a:endParaRPr lang="en-US"/>
        </a:p>
      </dgm:t>
    </dgm:pt>
    <dgm:pt modelId="{DC3C09A2-528D-4417-BB87-B942B8375F95}" type="sibTrans" cxnId="{56F66005-03F4-4F74-9D2E-2F1528A9B58C}">
      <dgm:prSet/>
      <dgm:spPr/>
      <dgm:t>
        <a:bodyPr/>
        <a:lstStyle/>
        <a:p>
          <a:endParaRPr lang="en-US"/>
        </a:p>
      </dgm:t>
    </dgm:pt>
    <dgm:pt modelId="{2FA158E6-0D9F-4028-A7BB-459B9167F634}">
      <dgm:prSet/>
      <dgm:spPr/>
      <dgm:t>
        <a:bodyPr/>
        <a:lstStyle/>
        <a:p>
          <a:r>
            <a:rPr lang="en-US"/>
            <a:t>“Cooling off period”?</a:t>
          </a:r>
        </a:p>
      </dgm:t>
    </dgm:pt>
    <dgm:pt modelId="{6D9052F4-EEE5-4F1D-941E-16E32ACE5F78}" type="parTrans" cxnId="{E226D87F-874B-4EC1-90C3-2AA4AD342718}">
      <dgm:prSet/>
      <dgm:spPr/>
      <dgm:t>
        <a:bodyPr/>
        <a:lstStyle/>
        <a:p>
          <a:endParaRPr lang="en-US"/>
        </a:p>
      </dgm:t>
    </dgm:pt>
    <dgm:pt modelId="{1539DC3A-035E-41B6-9931-9172C1E12A1C}" type="sibTrans" cxnId="{E226D87F-874B-4EC1-90C3-2AA4AD342718}">
      <dgm:prSet/>
      <dgm:spPr/>
      <dgm:t>
        <a:bodyPr/>
        <a:lstStyle/>
        <a:p>
          <a:endParaRPr lang="en-US"/>
        </a:p>
      </dgm:t>
    </dgm:pt>
    <dgm:pt modelId="{5E686D12-541E-4C69-8163-435C560367D8}">
      <dgm:prSet/>
      <dgm:spPr/>
      <dgm:t>
        <a:bodyPr/>
        <a:lstStyle/>
        <a:p>
          <a:r>
            <a:rPr lang="en-US"/>
            <a:t>What accelerates case progress?</a:t>
          </a:r>
        </a:p>
      </dgm:t>
    </dgm:pt>
    <dgm:pt modelId="{319C18B1-211E-4F9F-B292-ED5DEEB22BB8}" type="parTrans" cxnId="{83889D66-F985-4E36-81B2-C9AB44E90C29}">
      <dgm:prSet/>
      <dgm:spPr/>
      <dgm:t>
        <a:bodyPr/>
        <a:lstStyle/>
        <a:p>
          <a:endParaRPr lang="en-US"/>
        </a:p>
      </dgm:t>
    </dgm:pt>
    <dgm:pt modelId="{6146FBD1-F3B4-4895-B1AD-28CBCEBED2F0}" type="sibTrans" cxnId="{83889D66-F985-4E36-81B2-C9AB44E90C29}">
      <dgm:prSet/>
      <dgm:spPr/>
      <dgm:t>
        <a:bodyPr/>
        <a:lstStyle/>
        <a:p>
          <a:endParaRPr lang="en-US"/>
        </a:p>
      </dgm:t>
    </dgm:pt>
    <dgm:pt modelId="{6664362C-086A-4A0A-BBD8-65CE0DDEE81C}">
      <dgm:prSet/>
      <dgm:spPr/>
      <dgm:t>
        <a:bodyPr/>
        <a:lstStyle/>
        <a:p>
          <a:r>
            <a:rPr lang="en-US"/>
            <a:t>OODA loop, Observe, Orient, Decide, Act</a:t>
          </a:r>
        </a:p>
      </dgm:t>
    </dgm:pt>
    <dgm:pt modelId="{1FD40196-450F-4EA4-ADA7-B5584640E9F2}" type="parTrans" cxnId="{408F8757-3B6D-4E1A-A25A-035B177D8F90}">
      <dgm:prSet/>
      <dgm:spPr/>
      <dgm:t>
        <a:bodyPr/>
        <a:lstStyle/>
        <a:p>
          <a:endParaRPr lang="en-US"/>
        </a:p>
      </dgm:t>
    </dgm:pt>
    <dgm:pt modelId="{99126C8B-1B50-4BCA-82FB-A5A98A8D1874}" type="sibTrans" cxnId="{408F8757-3B6D-4E1A-A25A-035B177D8F90}">
      <dgm:prSet/>
      <dgm:spPr/>
      <dgm:t>
        <a:bodyPr/>
        <a:lstStyle/>
        <a:p>
          <a:endParaRPr lang="en-US"/>
        </a:p>
      </dgm:t>
    </dgm:pt>
    <dgm:pt modelId="{A1CE0297-2868-43A0-9BD3-3DF30C4D3D1F}" type="pres">
      <dgm:prSet presAssocID="{E9137AE3-CF9C-4E24-9E50-63D3E96BE9A4}" presName="linear" presStyleCnt="0">
        <dgm:presLayoutVars>
          <dgm:animLvl val="lvl"/>
          <dgm:resizeHandles val="exact"/>
        </dgm:presLayoutVars>
      </dgm:prSet>
      <dgm:spPr/>
    </dgm:pt>
    <dgm:pt modelId="{6E5488C1-3971-444A-B067-B44A77E536F8}" type="pres">
      <dgm:prSet presAssocID="{BFDF432B-B78F-4B4A-8867-CEBA97930F2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8D14273-54F3-49B1-96A7-015DF3DB085A}" type="pres">
      <dgm:prSet presAssocID="{DC3C09A2-528D-4417-BB87-B942B8375F95}" presName="spacer" presStyleCnt="0"/>
      <dgm:spPr/>
    </dgm:pt>
    <dgm:pt modelId="{0DDF7B76-3D31-445E-91CD-69B8007BE487}" type="pres">
      <dgm:prSet presAssocID="{2FA158E6-0D9F-4028-A7BB-459B9167F63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7ECDF2B-4147-4565-9CEB-8F143BAA8B9F}" type="pres">
      <dgm:prSet presAssocID="{1539DC3A-035E-41B6-9931-9172C1E12A1C}" presName="spacer" presStyleCnt="0"/>
      <dgm:spPr/>
    </dgm:pt>
    <dgm:pt modelId="{F7B41CC4-828B-4709-8359-2976DD799D43}" type="pres">
      <dgm:prSet presAssocID="{5E686D12-541E-4C69-8163-435C560367D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897ECFD-901D-4EF3-8E47-610742EBC19D}" type="pres">
      <dgm:prSet presAssocID="{6146FBD1-F3B4-4895-B1AD-28CBCEBED2F0}" presName="spacer" presStyleCnt="0"/>
      <dgm:spPr/>
    </dgm:pt>
    <dgm:pt modelId="{CCFBAE32-FED1-4025-A57A-7B406DD70376}" type="pres">
      <dgm:prSet presAssocID="{6664362C-086A-4A0A-BBD8-65CE0DDEE81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6F66005-03F4-4F74-9D2E-2F1528A9B58C}" srcId="{E9137AE3-CF9C-4E24-9E50-63D3E96BE9A4}" destId="{BFDF432B-B78F-4B4A-8867-CEBA97930F23}" srcOrd="0" destOrd="0" parTransId="{50A13B4E-57A1-4C84-B5F3-49E3059A0EB3}" sibTransId="{DC3C09A2-528D-4417-BB87-B942B8375F95}"/>
    <dgm:cxn modelId="{7ABA6737-E222-47B1-BD9B-DBD0BA6B5389}" type="presOf" srcId="{6664362C-086A-4A0A-BBD8-65CE0DDEE81C}" destId="{CCFBAE32-FED1-4025-A57A-7B406DD70376}" srcOrd="0" destOrd="0" presId="urn:microsoft.com/office/officeart/2005/8/layout/vList2"/>
    <dgm:cxn modelId="{5E150D43-2304-4D4A-BDC7-6A82AC1D7B5B}" type="presOf" srcId="{BFDF432B-B78F-4B4A-8867-CEBA97930F23}" destId="{6E5488C1-3971-444A-B067-B44A77E536F8}" srcOrd="0" destOrd="0" presId="urn:microsoft.com/office/officeart/2005/8/layout/vList2"/>
    <dgm:cxn modelId="{83889D66-F985-4E36-81B2-C9AB44E90C29}" srcId="{E9137AE3-CF9C-4E24-9E50-63D3E96BE9A4}" destId="{5E686D12-541E-4C69-8163-435C560367D8}" srcOrd="2" destOrd="0" parTransId="{319C18B1-211E-4F9F-B292-ED5DEEB22BB8}" sibTransId="{6146FBD1-F3B4-4895-B1AD-28CBCEBED2F0}"/>
    <dgm:cxn modelId="{408F8757-3B6D-4E1A-A25A-035B177D8F90}" srcId="{E9137AE3-CF9C-4E24-9E50-63D3E96BE9A4}" destId="{6664362C-086A-4A0A-BBD8-65CE0DDEE81C}" srcOrd="3" destOrd="0" parTransId="{1FD40196-450F-4EA4-ADA7-B5584640E9F2}" sibTransId="{99126C8B-1B50-4BCA-82FB-A5A98A8D1874}"/>
    <dgm:cxn modelId="{3A4C3459-E296-4746-83E0-53534A0EF7C5}" type="presOf" srcId="{E9137AE3-CF9C-4E24-9E50-63D3E96BE9A4}" destId="{A1CE0297-2868-43A0-9BD3-3DF30C4D3D1F}" srcOrd="0" destOrd="0" presId="urn:microsoft.com/office/officeart/2005/8/layout/vList2"/>
    <dgm:cxn modelId="{E226D87F-874B-4EC1-90C3-2AA4AD342718}" srcId="{E9137AE3-CF9C-4E24-9E50-63D3E96BE9A4}" destId="{2FA158E6-0D9F-4028-A7BB-459B9167F634}" srcOrd="1" destOrd="0" parTransId="{6D9052F4-EEE5-4F1D-941E-16E32ACE5F78}" sibTransId="{1539DC3A-035E-41B6-9931-9172C1E12A1C}"/>
    <dgm:cxn modelId="{4EBC91A6-201E-4C46-A1A5-5B296CA34747}" type="presOf" srcId="{2FA158E6-0D9F-4028-A7BB-459B9167F634}" destId="{0DDF7B76-3D31-445E-91CD-69B8007BE487}" srcOrd="0" destOrd="0" presId="urn:microsoft.com/office/officeart/2005/8/layout/vList2"/>
    <dgm:cxn modelId="{5C670AD7-5DC3-4E35-8339-653A2C7CEA3F}" type="presOf" srcId="{5E686D12-541E-4C69-8163-435C560367D8}" destId="{F7B41CC4-828B-4709-8359-2976DD799D43}" srcOrd="0" destOrd="0" presId="urn:microsoft.com/office/officeart/2005/8/layout/vList2"/>
    <dgm:cxn modelId="{FB6BB4F3-4BFF-4080-895D-B1902C7737A1}" type="presParOf" srcId="{A1CE0297-2868-43A0-9BD3-3DF30C4D3D1F}" destId="{6E5488C1-3971-444A-B067-B44A77E536F8}" srcOrd="0" destOrd="0" presId="urn:microsoft.com/office/officeart/2005/8/layout/vList2"/>
    <dgm:cxn modelId="{20D83D1E-EB1A-4713-BE31-A083999F0D16}" type="presParOf" srcId="{A1CE0297-2868-43A0-9BD3-3DF30C4D3D1F}" destId="{A8D14273-54F3-49B1-96A7-015DF3DB085A}" srcOrd="1" destOrd="0" presId="urn:microsoft.com/office/officeart/2005/8/layout/vList2"/>
    <dgm:cxn modelId="{60468289-5D13-4081-8A45-0AD4CACAF815}" type="presParOf" srcId="{A1CE0297-2868-43A0-9BD3-3DF30C4D3D1F}" destId="{0DDF7B76-3D31-445E-91CD-69B8007BE487}" srcOrd="2" destOrd="0" presId="urn:microsoft.com/office/officeart/2005/8/layout/vList2"/>
    <dgm:cxn modelId="{743661A2-452D-4423-81D2-B56301463D26}" type="presParOf" srcId="{A1CE0297-2868-43A0-9BD3-3DF30C4D3D1F}" destId="{67ECDF2B-4147-4565-9CEB-8F143BAA8B9F}" srcOrd="3" destOrd="0" presId="urn:microsoft.com/office/officeart/2005/8/layout/vList2"/>
    <dgm:cxn modelId="{CD36F199-EEC2-4233-8727-1384A4346EB0}" type="presParOf" srcId="{A1CE0297-2868-43A0-9BD3-3DF30C4D3D1F}" destId="{F7B41CC4-828B-4709-8359-2976DD799D43}" srcOrd="4" destOrd="0" presId="urn:microsoft.com/office/officeart/2005/8/layout/vList2"/>
    <dgm:cxn modelId="{C1E11813-15F6-4E1F-9A8E-DA8D77AD46AB}" type="presParOf" srcId="{A1CE0297-2868-43A0-9BD3-3DF30C4D3D1F}" destId="{5897ECFD-901D-4EF3-8E47-610742EBC19D}" srcOrd="5" destOrd="0" presId="urn:microsoft.com/office/officeart/2005/8/layout/vList2"/>
    <dgm:cxn modelId="{AC650424-AC6A-4C3C-B847-CBA4032D1DAC}" type="presParOf" srcId="{A1CE0297-2868-43A0-9BD3-3DF30C4D3D1F}" destId="{CCFBAE32-FED1-4025-A57A-7B406DD7037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5382AB-4B54-4140-808F-822770EE5950}" type="doc">
      <dgm:prSet loTypeId="urn:microsoft.com/office/officeart/2005/8/layout/list1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F810F69-52EE-47C2-BFAA-D6B590DC536C}">
      <dgm:prSet/>
      <dgm:spPr/>
      <dgm:t>
        <a:bodyPr/>
        <a:lstStyle/>
        <a:p>
          <a:r>
            <a:rPr lang="en-US"/>
            <a:t>Paid on the job learning (important)</a:t>
          </a:r>
        </a:p>
      </dgm:t>
    </dgm:pt>
    <dgm:pt modelId="{89BA6C71-79EC-450A-A743-B532993F1A3F}" type="parTrans" cxnId="{C17069F4-ED2D-4481-9DC0-E9CC6F2CD8BD}">
      <dgm:prSet/>
      <dgm:spPr/>
      <dgm:t>
        <a:bodyPr/>
        <a:lstStyle/>
        <a:p>
          <a:endParaRPr lang="en-US"/>
        </a:p>
      </dgm:t>
    </dgm:pt>
    <dgm:pt modelId="{8BAAAF75-132B-4206-8709-DB39EA050518}" type="sibTrans" cxnId="{C17069F4-ED2D-4481-9DC0-E9CC6F2CD8BD}">
      <dgm:prSet/>
      <dgm:spPr/>
      <dgm:t>
        <a:bodyPr/>
        <a:lstStyle/>
        <a:p>
          <a:endParaRPr lang="en-US"/>
        </a:p>
      </dgm:t>
    </dgm:pt>
    <dgm:pt modelId="{EDCE2EAF-2F74-4333-98B2-0091434A5A15}">
      <dgm:prSet/>
      <dgm:spPr/>
      <dgm:t>
        <a:bodyPr/>
        <a:lstStyle/>
        <a:p>
          <a:r>
            <a:rPr lang="en-US"/>
            <a:t>Degrees vs certs vs experience</a:t>
          </a:r>
        </a:p>
      </dgm:t>
    </dgm:pt>
    <dgm:pt modelId="{787059E2-19BB-4AA8-824A-64DC411405CA}" type="parTrans" cxnId="{8511B8EE-F48C-4D8C-8D7E-20CCDDE2B292}">
      <dgm:prSet/>
      <dgm:spPr/>
      <dgm:t>
        <a:bodyPr/>
        <a:lstStyle/>
        <a:p>
          <a:endParaRPr lang="en-US"/>
        </a:p>
      </dgm:t>
    </dgm:pt>
    <dgm:pt modelId="{1D673080-ADF8-4EF3-89BA-F2B3EA517DBE}" type="sibTrans" cxnId="{8511B8EE-F48C-4D8C-8D7E-20CCDDE2B292}">
      <dgm:prSet/>
      <dgm:spPr/>
      <dgm:t>
        <a:bodyPr/>
        <a:lstStyle/>
        <a:p>
          <a:endParaRPr lang="en-US"/>
        </a:p>
      </dgm:t>
    </dgm:pt>
    <dgm:pt modelId="{467B6CF2-4D73-42F5-AB3D-7B13C00C2F1D}">
      <dgm:prSet/>
      <dgm:spPr/>
      <dgm:t>
        <a:bodyPr/>
        <a:lstStyle/>
        <a:p>
          <a:r>
            <a:rPr lang="en-US"/>
            <a:t>Mentorship</a:t>
          </a:r>
        </a:p>
      </dgm:t>
    </dgm:pt>
    <dgm:pt modelId="{E3350BD1-478F-46EF-A0FC-7811F1CCC65A}" type="parTrans" cxnId="{936EF863-D6CF-4ACF-BF8B-22BEF3F890C9}">
      <dgm:prSet/>
      <dgm:spPr/>
      <dgm:t>
        <a:bodyPr/>
        <a:lstStyle/>
        <a:p>
          <a:endParaRPr lang="en-US"/>
        </a:p>
      </dgm:t>
    </dgm:pt>
    <dgm:pt modelId="{E572C0BB-DCD8-41B6-9C04-F12F12FDC173}" type="sibTrans" cxnId="{936EF863-D6CF-4ACF-BF8B-22BEF3F890C9}">
      <dgm:prSet/>
      <dgm:spPr/>
      <dgm:t>
        <a:bodyPr/>
        <a:lstStyle/>
        <a:p>
          <a:endParaRPr lang="en-US"/>
        </a:p>
      </dgm:t>
    </dgm:pt>
    <dgm:pt modelId="{A98CC5F6-131D-411B-9A0F-33F6A32A1EB2}">
      <dgm:prSet/>
      <dgm:spPr/>
      <dgm:t>
        <a:bodyPr/>
        <a:lstStyle/>
        <a:p>
          <a:r>
            <a:rPr lang="en-US"/>
            <a:t>A lot more resources available now:</a:t>
          </a:r>
        </a:p>
      </dgm:t>
    </dgm:pt>
    <dgm:pt modelId="{5CA865CC-FBB8-4113-8CBB-FC5A6197C1EA}" type="parTrans" cxnId="{F7FF8F8C-9448-47FE-831C-C0A5F30BD60E}">
      <dgm:prSet/>
      <dgm:spPr/>
      <dgm:t>
        <a:bodyPr/>
        <a:lstStyle/>
        <a:p>
          <a:endParaRPr lang="en-US"/>
        </a:p>
      </dgm:t>
    </dgm:pt>
    <dgm:pt modelId="{A56C7763-3B31-4569-9903-6C38A1A8AFCC}" type="sibTrans" cxnId="{F7FF8F8C-9448-47FE-831C-C0A5F30BD60E}">
      <dgm:prSet/>
      <dgm:spPr/>
      <dgm:t>
        <a:bodyPr/>
        <a:lstStyle/>
        <a:p>
          <a:endParaRPr lang="en-US"/>
        </a:p>
      </dgm:t>
    </dgm:pt>
    <dgm:pt modelId="{F1F85732-1958-4FB8-A34C-DB7E3A80BE46}">
      <dgm:prSet/>
      <dgm:spPr/>
      <dgm:t>
        <a:bodyPr/>
        <a:lstStyle/>
        <a:p>
          <a:r>
            <a:rPr lang="en-US"/>
            <a:t>OWASP vulnerable web apps, docker images</a:t>
          </a:r>
        </a:p>
      </dgm:t>
    </dgm:pt>
    <dgm:pt modelId="{F808E64C-5B26-4D3D-B345-AD2F30D2C919}" type="parTrans" cxnId="{C8E7CB07-6D49-4E00-A21C-AB3218717FA9}">
      <dgm:prSet/>
      <dgm:spPr/>
      <dgm:t>
        <a:bodyPr/>
        <a:lstStyle/>
        <a:p>
          <a:endParaRPr lang="en-US"/>
        </a:p>
      </dgm:t>
    </dgm:pt>
    <dgm:pt modelId="{44A4BE5A-D39E-4E15-9E41-F01199205029}" type="sibTrans" cxnId="{C8E7CB07-6D49-4E00-A21C-AB3218717FA9}">
      <dgm:prSet/>
      <dgm:spPr/>
      <dgm:t>
        <a:bodyPr/>
        <a:lstStyle/>
        <a:p>
          <a:endParaRPr lang="en-US"/>
        </a:p>
      </dgm:t>
    </dgm:pt>
    <dgm:pt modelId="{07D4985A-2041-4D2D-BFC9-AC43405D6FC9}">
      <dgm:prSet/>
      <dgm:spPr/>
      <dgm:t>
        <a:bodyPr/>
        <a:lstStyle/>
        <a:p>
          <a:r>
            <a:rPr lang="en-US"/>
            <a:t>VMs</a:t>
          </a:r>
        </a:p>
      </dgm:t>
    </dgm:pt>
    <dgm:pt modelId="{FFDE79AA-126A-4DD7-B66F-DAD1F13240DE}" type="parTrans" cxnId="{55AA4F1A-BA12-43F3-AB30-E33C8ED3ABEC}">
      <dgm:prSet/>
      <dgm:spPr/>
      <dgm:t>
        <a:bodyPr/>
        <a:lstStyle/>
        <a:p>
          <a:endParaRPr lang="en-US"/>
        </a:p>
      </dgm:t>
    </dgm:pt>
    <dgm:pt modelId="{780FF68C-379B-4250-8D35-CB177C198E6F}" type="sibTrans" cxnId="{55AA4F1A-BA12-43F3-AB30-E33C8ED3ABEC}">
      <dgm:prSet/>
      <dgm:spPr/>
      <dgm:t>
        <a:bodyPr/>
        <a:lstStyle/>
        <a:p>
          <a:endParaRPr lang="en-US"/>
        </a:p>
      </dgm:t>
    </dgm:pt>
    <dgm:pt modelId="{660960A7-D45E-474D-B7F2-1694A4F8395B}">
      <dgm:prSet/>
      <dgm:spPr/>
      <dgm:t>
        <a:bodyPr/>
        <a:lstStyle/>
        <a:p>
          <a:r>
            <a:rPr lang="en-US"/>
            <a:t>Learning platforms like Immersive Labs, HTB, TryHackMe</a:t>
          </a:r>
        </a:p>
      </dgm:t>
    </dgm:pt>
    <dgm:pt modelId="{937EAA53-5F90-4347-80A2-76F778FE080B}" type="parTrans" cxnId="{FBFF88A7-1324-41FD-838D-43B5317F45F1}">
      <dgm:prSet/>
      <dgm:spPr/>
      <dgm:t>
        <a:bodyPr/>
        <a:lstStyle/>
        <a:p>
          <a:endParaRPr lang="en-US"/>
        </a:p>
      </dgm:t>
    </dgm:pt>
    <dgm:pt modelId="{D473348B-97A5-4F7A-8619-749FB422685D}" type="sibTrans" cxnId="{FBFF88A7-1324-41FD-838D-43B5317F45F1}">
      <dgm:prSet/>
      <dgm:spPr/>
      <dgm:t>
        <a:bodyPr/>
        <a:lstStyle/>
        <a:p>
          <a:endParaRPr lang="en-US"/>
        </a:p>
      </dgm:t>
    </dgm:pt>
    <dgm:pt modelId="{F4EC5648-E9A6-4FE8-9D1F-2DB180BFAC99}">
      <dgm:prSet/>
      <dgm:spPr/>
      <dgm:t>
        <a:bodyPr/>
        <a:lstStyle/>
        <a:p>
          <a:r>
            <a:rPr lang="en-US"/>
            <a:t>Youtube, blogs, walkthroughs, write ups</a:t>
          </a:r>
        </a:p>
      </dgm:t>
    </dgm:pt>
    <dgm:pt modelId="{5DD6FBD8-E546-4549-B7A2-204047C4DBBA}" type="parTrans" cxnId="{CB3ECD8F-736A-4C70-8865-10447FF1AC38}">
      <dgm:prSet/>
      <dgm:spPr/>
      <dgm:t>
        <a:bodyPr/>
        <a:lstStyle/>
        <a:p>
          <a:endParaRPr lang="en-US"/>
        </a:p>
      </dgm:t>
    </dgm:pt>
    <dgm:pt modelId="{E8A345E7-4095-41A7-B954-445F946A6ADD}" type="sibTrans" cxnId="{CB3ECD8F-736A-4C70-8865-10447FF1AC38}">
      <dgm:prSet/>
      <dgm:spPr/>
      <dgm:t>
        <a:bodyPr/>
        <a:lstStyle/>
        <a:p>
          <a:endParaRPr lang="en-US"/>
        </a:p>
      </dgm:t>
    </dgm:pt>
    <dgm:pt modelId="{B06227AE-8E3B-4587-B06B-FCFD8EAE74C3}">
      <dgm:prSet/>
      <dgm:spPr/>
      <dgm:t>
        <a:bodyPr/>
        <a:lstStyle/>
        <a:p>
          <a:r>
            <a:rPr lang="en-US"/>
            <a:t>Bug bounty programs</a:t>
          </a:r>
        </a:p>
      </dgm:t>
    </dgm:pt>
    <dgm:pt modelId="{29C74214-FCCE-494E-90A3-67BB0BB2B650}" type="parTrans" cxnId="{E9B5862A-5CF4-447C-A4D0-5D2521E379C8}">
      <dgm:prSet/>
      <dgm:spPr/>
      <dgm:t>
        <a:bodyPr/>
        <a:lstStyle/>
        <a:p>
          <a:endParaRPr lang="en-US"/>
        </a:p>
      </dgm:t>
    </dgm:pt>
    <dgm:pt modelId="{CDF5AD51-F4B3-416C-884B-D220F241C074}" type="sibTrans" cxnId="{E9B5862A-5CF4-447C-A4D0-5D2521E379C8}">
      <dgm:prSet/>
      <dgm:spPr/>
      <dgm:t>
        <a:bodyPr/>
        <a:lstStyle/>
        <a:p>
          <a:endParaRPr lang="en-US"/>
        </a:p>
      </dgm:t>
    </dgm:pt>
    <dgm:pt modelId="{D5FEEB06-C107-4528-889D-ED5B4BAA7095}">
      <dgm:prSet/>
      <dgm:spPr/>
      <dgm:t>
        <a:bodyPr/>
        <a:lstStyle/>
        <a:p>
          <a:r>
            <a:rPr lang="en-US"/>
            <a:t>Local security meetups, BSides, Discords, etc</a:t>
          </a:r>
        </a:p>
      </dgm:t>
    </dgm:pt>
    <dgm:pt modelId="{D181F821-7B77-4C0E-9BB1-56D8AA506672}" type="parTrans" cxnId="{2372CE85-6E44-4AD0-A969-2F22EB887CD2}">
      <dgm:prSet/>
      <dgm:spPr/>
      <dgm:t>
        <a:bodyPr/>
        <a:lstStyle/>
        <a:p>
          <a:endParaRPr lang="en-US"/>
        </a:p>
      </dgm:t>
    </dgm:pt>
    <dgm:pt modelId="{3FBA5E15-5B32-4FF0-BFB3-48378144FE30}" type="sibTrans" cxnId="{2372CE85-6E44-4AD0-A969-2F22EB887CD2}">
      <dgm:prSet/>
      <dgm:spPr/>
      <dgm:t>
        <a:bodyPr/>
        <a:lstStyle/>
        <a:p>
          <a:endParaRPr lang="en-US"/>
        </a:p>
      </dgm:t>
    </dgm:pt>
    <dgm:pt modelId="{2CDD230E-B1C2-4564-8A33-C706EC50BB14}">
      <dgm:prSet/>
      <dgm:spPr/>
      <dgm:t>
        <a:bodyPr/>
        <a:lstStyle/>
        <a:p>
          <a:r>
            <a:rPr lang="en-US"/>
            <a:t>Receptive, open, inclusive communities</a:t>
          </a:r>
        </a:p>
      </dgm:t>
    </dgm:pt>
    <dgm:pt modelId="{1EDD9DD0-7617-44CB-87CF-88ADF6EA0E23}" type="parTrans" cxnId="{E1B1FA4A-49B9-4ED8-8E5A-705BB703EE23}">
      <dgm:prSet/>
      <dgm:spPr/>
      <dgm:t>
        <a:bodyPr/>
        <a:lstStyle/>
        <a:p>
          <a:endParaRPr lang="en-US"/>
        </a:p>
      </dgm:t>
    </dgm:pt>
    <dgm:pt modelId="{DADE056E-B341-4288-97D6-7069EA88AB1D}" type="sibTrans" cxnId="{E1B1FA4A-49B9-4ED8-8E5A-705BB703EE23}">
      <dgm:prSet/>
      <dgm:spPr/>
      <dgm:t>
        <a:bodyPr/>
        <a:lstStyle/>
        <a:p>
          <a:endParaRPr lang="en-US"/>
        </a:p>
      </dgm:t>
    </dgm:pt>
    <dgm:pt modelId="{2C52E9DD-E2D8-414F-B5DB-B61FAC0E3306}">
      <dgm:prSet/>
      <dgm:spPr/>
      <dgm:t>
        <a:bodyPr/>
        <a:lstStyle/>
        <a:p>
          <a:r>
            <a:rPr lang="en-US"/>
            <a:t>Certifications and practice make for stronger candidates</a:t>
          </a:r>
        </a:p>
      </dgm:t>
    </dgm:pt>
    <dgm:pt modelId="{4E5E8C50-1486-4EC2-97A0-727700F826B6}" type="parTrans" cxnId="{45F826B5-BF42-4B35-B89B-F3887D67058E}">
      <dgm:prSet/>
      <dgm:spPr/>
      <dgm:t>
        <a:bodyPr/>
        <a:lstStyle/>
        <a:p>
          <a:endParaRPr lang="en-US"/>
        </a:p>
      </dgm:t>
    </dgm:pt>
    <dgm:pt modelId="{0994D746-6DC7-4E1E-A82D-FFE5871495AB}" type="sibTrans" cxnId="{45F826B5-BF42-4B35-B89B-F3887D67058E}">
      <dgm:prSet/>
      <dgm:spPr/>
      <dgm:t>
        <a:bodyPr/>
        <a:lstStyle/>
        <a:p>
          <a:endParaRPr lang="en-US"/>
        </a:p>
      </dgm:t>
    </dgm:pt>
    <dgm:pt modelId="{269AEC14-42FA-4053-AF0E-CE043727CF0F}">
      <dgm:prSet/>
      <dgm:spPr/>
      <dgm:t>
        <a:bodyPr/>
        <a:lstStyle/>
        <a:p>
          <a:r>
            <a:rPr lang="en-US"/>
            <a:t>Providing on the job learning can fill the experience gap</a:t>
          </a:r>
        </a:p>
      </dgm:t>
    </dgm:pt>
    <dgm:pt modelId="{ABE09D35-EF2F-4F0F-9239-2CB877622913}" type="parTrans" cxnId="{7027230C-746D-4B0B-B391-2E942E53962E}">
      <dgm:prSet/>
      <dgm:spPr/>
      <dgm:t>
        <a:bodyPr/>
        <a:lstStyle/>
        <a:p>
          <a:endParaRPr lang="en-US"/>
        </a:p>
      </dgm:t>
    </dgm:pt>
    <dgm:pt modelId="{73A54A91-88BD-4293-88C8-F3B199E76FB3}" type="sibTrans" cxnId="{7027230C-746D-4B0B-B391-2E942E53962E}">
      <dgm:prSet/>
      <dgm:spPr/>
      <dgm:t>
        <a:bodyPr/>
        <a:lstStyle/>
        <a:p>
          <a:endParaRPr lang="en-US"/>
        </a:p>
      </dgm:t>
    </dgm:pt>
    <dgm:pt modelId="{81A47723-AACA-4D73-8A09-3DE30E9ED050}" type="pres">
      <dgm:prSet presAssocID="{B95382AB-4B54-4140-808F-822770EE5950}" presName="linear" presStyleCnt="0">
        <dgm:presLayoutVars>
          <dgm:dir/>
          <dgm:animLvl val="lvl"/>
          <dgm:resizeHandles val="exact"/>
        </dgm:presLayoutVars>
      </dgm:prSet>
      <dgm:spPr/>
    </dgm:pt>
    <dgm:pt modelId="{2B213F8B-1D82-46D3-AFEF-740EFEE3A0D5}" type="pres">
      <dgm:prSet presAssocID="{CF810F69-52EE-47C2-BFAA-D6B590DC536C}" presName="parentLin" presStyleCnt="0"/>
      <dgm:spPr/>
    </dgm:pt>
    <dgm:pt modelId="{97494026-5B0E-4F30-A382-73C06C0D556A}" type="pres">
      <dgm:prSet presAssocID="{CF810F69-52EE-47C2-BFAA-D6B590DC536C}" presName="parentLeftMargin" presStyleLbl="node1" presStyleIdx="0" presStyleCnt="7"/>
      <dgm:spPr/>
    </dgm:pt>
    <dgm:pt modelId="{2ABA80C5-C05F-4D6A-A9ED-DFA79190AF76}" type="pres">
      <dgm:prSet presAssocID="{CF810F69-52EE-47C2-BFAA-D6B590DC536C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E3F9A2D5-1FC3-4115-A8B3-264019150830}" type="pres">
      <dgm:prSet presAssocID="{CF810F69-52EE-47C2-BFAA-D6B590DC536C}" presName="negativeSpace" presStyleCnt="0"/>
      <dgm:spPr/>
    </dgm:pt>
    <dgm:pt modelId="{65EEB04C-E818-4776-B9DC-03DF1DB49C77}" type="pres">
      <dgm:prSet presAssocID="{CF810F69-52EE-47C2-BFAA-D6B590DC536C}" presName="childText" presStyleLbl="conFgAcc1" presStyleIdx="0" presStyleCnt="7">
        <dgm:presLayoutVars>
          <dgm:bulletEnabled val="1"/>
        </dgm:presLayoutVars>
      </dgm:prSet>
      <dgm:spPr/>
    </dgm:pt>
    <dgm:pt modelId="{3753CE8E-F681-4A18-A23A-61EACB78D476}" type="pres">
      <dgm:prSet presAssocID="{8BAAAF75-132B-4206-8709-DB39EA050518}" presName="spaceBetweenRectangles" presStyleCnt="0"/>
      <dgm:spPr/>
    </dgm:pt>
    <dgm:pt modelId="{9F3E64A8-3759-4727-9C20-BD497CD76A0E}" type="pres">
      <dgm:prSet presAssocID="{EDCE2EAF-2F74-4333-98B2-0091434A5A15}" presName="parentLin" presStyleCnt="0"/>
      <dgm:spPr/>
    </dgm:pt>
    <dgm:pt modelId="{C0FFFF26-3906-45B2-8754-A89A06CDE8A7}" type="pres">
      <dgm:prSet presAssocID="{EDCE2EAF-2F74-4333-98B2-0091434A5A15}" presName="parentLeftMargin" presStyleLbl="node1" presStyleIdx="0" presStyleCnt="7"/>
      <dgm:spPr/>
    </dgm:pt>
    <dgm:pt modelId="{7647C24D-E6E0-4258-8F64-483ED030E7DE}" type="pres">
      <dgm:prSet presAssocID="{EDCE2EAF-2F74-4333-98B2-0091434A5A15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937EC7C6-5386-4E80-A042-1D81EABC44D3}" type="pres">
      <dgm:prSet presAssocID="{EDCE2EAF-2F74-4333-98B2-0091434A5A15}" presName="negativeSpace" presStyleCnt="0"/>
      <dgm:spPr/>
    </dgm:pt>
    <dgm:pt modelId="{C9561E6C-916C-473B-A981-B189DF187FB1}" type="pres">
      <dgm:prSet presAssocID="{EDCE2EAF-2F74-4333-98B2-0091434A5A15}" presName="childText" presStyleLbl="conFgAcc1" presStyleIdx="1" presStyleCnt="7">
        <dgm:presLayoutVars>
          <dgm:bulletEnabled val="1"/>
        </dgm:presLayoutVars>
      </dgm:prSet>
      <dgm:spPr/>
    </dgm:pt>
    <dgm:pt modelId="{43C81EAA-B9CE-4C4C-8DA7-0F9254BCD832}" type="pres">
      <dgm:prSet presAssocID="{1D673080-ADF8-4EF3-89BA-F2B3EA517DBE}" presName="spaceBetweenRectangles" presStyleCnt="0"/>
      <dgm:spPr/>
    </dgm:pt>
    <dgm:pt modelId="{84A3FAFD-760C-4A02-8964-D1E6E8F5B53E}" type="pres">
      <dgm:prSet presAssocID="{467B6CF2-4D73-42F5-AB3D-7B13C00C2F1D}" presName="parentLin" presStyleCnt="0"/>
      <dgm:spPr/>
    </dgm:pt>
    <dgm:pt modelId="{2A0874FE-4EF9-4A6F-99DD-764FCB748089}" type="pres">
      <dgm:prSet presAssocID="{467B6CF2-4D73-42F5-AB3D-7B13C00C2F1D}" presName="parentLeftMargin" presStyleLbl="node1" presStyleIdx="1" presStyleCnt="7"/>
      <dgm:spPr/>
    </dgm:pt>
    <dgm:pt modelId="{F6E7F943-E5D2-44AB-8733-587AA3891D28}" type="pres">
      <dgm:prSet presAssocID="{467B6CF2-4D73-42F5-AB3D-7B13C00C2F1D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D1BD5955-C8D8-4137-8BFE-58DC91F00F91}" type="pres">
      <dgm:prSet presAssocID="{467B6CF2-4D73-42F5-AB3D-7B13C00C2F1D}" presName="negativeSpace" presStyleCnt="0"/>
      <dgm:spPr/>
    </dgm:pt>
    <dgm:pt modelId="{5393E704-2D73-4DB7-AF77-90612F4895FE}" type="pres">
      <dgm:prSet presAssocID="{467B6CF2-4D73-42F5-AB3D-7B13C00C2F1D}" presName="childText" presStyleLbl="conFgAcc1" presStyleIdx="2" presStyleCnt="7">
        <dgm:presLayoutVars>
          <dgm:bulletEnabled val="1"/>
        </dgm:presLayoutVars>
      </dgm:prSet>
      <dgm:spPr/>
    </dgm:pt>
    <dgm:pt modelId="{A2B98899-D3E7-42DC-AF6D-0D8899B462C4}" type="pres">
      <dgm:prSet presAssocID="{E572C0BB-DCD8-41B6-9C04-F12F12FDC173}" presName="spaceBetweenRectangles" presStyleCnt="0"/>
      <dgm:spPr/>
    </dgm:pt>
    <dgm:pt modelId="{47E3AE5A-7731-47FC-AD2D-5EBE5D3BD8B4}" type="pres">
      <dgm:prSet presAssocID="{A98CC5F6-131D-411B-9A0F-33F6A32A1EB2}" presName="parentLin" presStyleCnt="0"/>
      <dgm:spPr/>
    </dgm:pt>
    <dgm:pt modelId="{CDDF16E9-5B4C-470F-8641-60E178D6102E}" type="pres">
      <dgm:prSet presAssocID="{A98CC5F6-131D-411B-9A0F-33F6A32A1EB2}" presName="parentLeftMargin" presStyleLbl="node1" presStyleIdx="2" presStyleCnt="7"/>
      <dgm:spPr/>
    </dgm:pt>
    <dgm:pt modelId="{4A60FBCE-5DCA-4C2A-8AC2-8E2ECABAEB1C}" type="pres">
      <dgm:prSet presAssocID="{A98CC5F6-131D-411B-9A0F-33F6A32A1EB2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7F9737D8-A68E-4C64-9954-706DBC188D81}" type="pres">
      <dgm:prSet presAssocID="{A98CC5F6-131D-411B-9A0F-33F6A32A1EB2}" presName="negativeSpace" presStyleCnt="0"/>
      <dgm:spPr/>
    </dgm:pt>
    <dgm:pt modelId="{6F0CE6D6-5227-45D3-9657-F5A547C5346B}" type="pres">
      <dgm:prSet presAssocID="{A98CC5F6-131D-411B-9A0F-33F6A32A1EB2}" presName="childText" presStyleLbl="conFgAcc1" presStyleIdx="3" presStyleCnt="7">
        <dgm:presLayoutVars>
          <dgm:bulletEnabled val="1"/>
        </dgm:presLayoutVars>
      </dgm:prSet>
      <dgm:spPr/>
    </dgm:pt>
    <dgm:pt modelId="{205CEDB7-7D76-41F7-989A-0B9D78B4877E}" type="pres">
      <dgm:prSet presAssocID="{A56C7763-3B31-4569-9903-6C38A1A8AFCC}" presName="spaceBetweenRectangles" presStyleCnt="0"/>
      <dgm:spPr/>
    </dgm:pt>
    <dgm:pt modelId="{660C68E5-6FA2-4CFC-9542-52586EBC6BD7}" type="pres">
      <dgm:prSet presAssocID="{D5FEEB06-C107-4528-889D-ED5B4BAA7095}" presName="parentLin" presStyleCnt="0"/>
      <dgm:spPr/>
    </dgm:pt>
    <dgm:pt modelId="{3D2201CA-6787-49FB-B8DD-E1B32C5C2C46}" type="pres">
      <dgm:prSet presAssocID="{D5FEEB06-C107-4528-889D-ED5B4BAA7095}" presName="parentLeftMargin" presStyleLbl="node1" presStyleIdx="3" presStyleCnt="7"/>
      <dgm:spPr/>
    </dgm:pt>
    <dgm:pt modelId="{7E7D2745-D80A-4AA6-8B56-EBA4E31954FC}" type="pres">
      <dgm:prSet presAssocID="{D5FEEB06-C107-4528-889D-ED5B4BAA7095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2954530B-1A84-468A-87C7-36BC4AABB541}" type="pres">
      <dgm:prSet presAssocID="{D5FEEB06-C107-4528-889D-ED5B4BAA7095}" presName="negativeSpace" presStyleCnt="0"/>
      <dgm:spPr/>
    </dgm:pt>
    <dgm:pt modelId="{1825EE31-54CB-4D0A-A748-3820BAFC4C58}" type="pres">
      <dgm:prSet presAssocID="{D5FEEB06-C107-4528-889D-ED5B4BAA7095}" presName="childText" presStyleLbl="conFgAcc1" presStyleIdx="4" presStyleCnt="7">
        <dgm:presLayoutVars>
          <dgm:bulletEnabled val="1"/>
        </dgm:presLayoutVars>
      </dgm:prSet>
      <dgm:spPr/>
    </dgm:pt>
    <dgm:pt modelId="{31CF45A3-BA73-4C7D-9195-0F97E86A02A5}" type="pres">
      <dgm:prSet presAssocID="{3FBA5E15-5B32-4FF0-BFB3-48378144FE30}" presName="spaceBetweenRectangles" presStyleCnt="0"/>
      <dgm:spPr/>
    </dgm:pt>
    <dgm:pt modelId="{0E1CCF6B-C000-4AF8-B21A-CBF1679CBDE7}" type="pres">
      <dgm:prSet presAssocID="{2CDD230E-B1C2-4564-8A33-C706EC50BB14}" presName="parentLin" presStyleCnt="0"/>
      <dgm:spPr/>
    </dgm:pt>
    <dgm:pt modelId="{D63CBC33-DB73-4D76-AC55-C53DD4E45126}" type="pres">
      <dgm:prSet presAssocID="{2CDD230E-B1C2-4564-8A33-C706EC50BB14}" presName="parentLeftMargin" presStyleLbl="node1" presStyleIdx="4" presStyleCnt="7"/>
      <dgm:spPr/>
    </dgm:pt>
    <dgm:pt modelId="{6B14BD3B-44B0-415B-B444-EA68AD84B396}" type="pres">
      <dgm:prSet presAssocID="{2CDD230E-B1C2-4564-8A33-C706EC50BB14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21CBB203-A839-4488-816A-AB15FEAFC580}" type="pres">
      <dgm:prSet presAssocID="{2CDD230E-B1C2-4564-8A33-C706EC50BB14}" presName="negativeSpace" presStyleCnt="0"/>
      <dgm:spPr/>
    </dgm:pt>
    <dgm:pt modelId="{EEF08BFF-3537-47BD-844C-BE9E315AFD58}" type="pres">
      <dgm:prSet presAssocID="{2CDD230E-B1C2-4564-8A33-C706EC50BB14}" presName="childText" presStyleLbl="conFgAcc1" presStyleIdx="5" presStyleCnt="7">
        <dgm:presLayoutVars>
          <dgm:bulletEnabled val="1"/>
        </dgm:presLayoutVars>
      </dgm:prSet>
      <dgm:spPr/>
    </dgm:pt>
    <dgm:pt modelId="{306EA635-1C63-4764-A938-4B6ED9FD64B8}" type="pres">
      <dgm:prSet presAssocID="{DADE056E-B341-4288-97D6-7069EA88AB1D}" presName="spaceBetweenRectangles" presStyleCnt="0"/>
      <dgm:spPr/>
    </dgm:pt>
    <dgm:pt modelId="{23DEC505-977B-4375-9CB7-B59D956C9188}" type="pres">
      <dgm:prSet presAssocID="{2C52E9DD-E2D8-414F-B5DB-B61FAC0E3306}" presName="parentLin" presStyleCnt="0"/>
      <dgm:spPr/>
    </dgm:pt>
    <dgm:pt modelId="{E981C82E-F647-4401-8C69-5F2F04103E00}" type="pres">
      <dgm:prSet presAssocID="{2C52E9DD-E2D8-414F-B5DB-B61FAC0E3306}" presName="parentLeftMargin" presStyleLbl="node1" presStyleIdx="5" presStyleCnt="7"/>
      <dgm:spPr/>
    </dgm:pt>
    <dgm:pt modelId="{E275ACF5-EBAA-430F-8BAA-776FA19181E8}" type="pres">
      <dgm:prSet presAssocID="{2C52E9DD-E2D8-414F-B5DB-B61FAC0E3306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2181B3BB-7EFE-4980-B513-9A96B4CB7875}" type="pres">
      <dgm:prSet presAssocID="{2C52E9DD-E2D8-414F-B5DB-B61FAC0E3306}" presName="negativeSpace" presStyleCnt="0"/>
      <dgm:spPr/>
    </dgm:pt>
    <dgm:pt modelId="{DDE5D9E3-1EA7-4751-A573-39333390C9A7}" type="pres">
      <dgm:prSet presAssocID="{2C52E9DD-E2D8-414F-B5DB-B61FAC0E3306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D5BD3E00-FC38-4420-9DE4-9BC316B36754}" type="presOf" srcId="{467B6CF2-4D73-42F5-AB3D-7B13C00C2F1D}" destId="{F6E7F943-E5D2-44AB-8733-587AA3891D28}" srcOrd="1" destOrd="0" presId="urn:microsoft.com/office/officeart/2005/8/layout/list1"/>
    <dgm:cxn modelId="{D864BB06-34AA-4484-B441-A244B7FE88C7}" type="presOf" srcId="{2CDD230E-B1C2-4564-8A33-C706EC50BB14}" destId="{6B14BD3B-44B0-415B-B444-EA68AD84B396}" srcOrd="1" destOrd="0" presId="urn:microsoft.com/office/officeart/2005/8/layout/list1"/>
    <dgm:cxn modelId="{C8E7CB07-6D49-4E00-A21C-AB3218717FA9}" srcId="{A98CC5F6-131D-411B-9A0F-33F6A32A1EB2}" destId="{F1F85732-1958-4FB8-A34C-DB7E3A80BE46}" srcOrd="0" destOrd="0" parTransId="{F808E64C-5B26-4D3D-B345-AD2F30D2C919}" sibTransId="{44A4BE5A-D39E-4E15-9E41-F01199205029}"/>
    <dgm:cxn modelId="{7027230C-746D-4B0B-B391-2E942E53962E}" srcId="{2C52E9DD-E2D8-414F-B5DB-B61FAC0E3306}" destId="{269AEC14-42FA-4053-AF0E-CE043727CF0F}" srcOrd="0" destOrd="0" parTransId="{ABE09D35-EF2F-4F0F-9239-2CB877622913}" sibTransId="{73A54A91-88BD-4293-88C8-F3B199E76FB3}"/>
    <dgm:cxn modelId="{AEDF360D-AD2D-490B-AC11-E9C6B3049732}" type="presOf" srcId="{660960A7-D45E-474D-B7F2-1694A4F8395B}" destId="{6F0CE6D6-5227-45D3-9657-F5A547C5346B}" srcOrd="0" destOrd="2" presId="urn:microsoft.com/office/officeart/2005/8/layout/list1"/>
    <dgm:cxn modelId="{99BF8A10-88F1-4599-80E8-EDB062C05223}" type="presOf" srcId="{A98CC5F6-131D-411B-9A0F-33F6A32A1EB2}" destId="{4A60FBCE-5DCA-4C2A-8AC2-8E2ECABAEB1C}" srcOrd="1" destOrd="0" presId="urn:microsoft.com/office/officeart/2005/8/layout/list1"/>
    <dgm:cxn modelId="{2FDFF413-EF33-463F-8252-0A3E60737B0C}" type="presOf" srcId="{2C52E9DD-E2D8-414F-B5DB-B61FAC0E3306}" destId="{E981C82E-F647-4401-8C69-5F2F04103E00}" srcOrd="0" destOrd="0" presId="urn:microsoft.com/office/officeart/2005/8/layout/list1"/>
    <dgm:cxn modelId="{55AA4F1A-BA12-43F3-AB30-E33C8ED3ABEC}" srcId="{A98CC5F6-131D-411B-9A0F-33F6A32A1EB2}" destId="{07D4985A-2041-4D2D-BFC9-AC43405D6FC9}" srcOrd="1" destOrd="0" parTransId="{FFDE79AA-126A-4DD7-B66F-DAD1F13240DE}" sibTransId="{780FF68C-379B-4250-8D35-CB177C198E6F}"/>
    <dgm:cxn modelId="{9693A322-3CEF-4FFA-84B6-24D627BCD2F0}" type="presOf" srcId="{F4EC5648-E9A6-4FE8-9D1F-2DB180BFAC99}" destId="{6F0CE6D6-5227-45D3-9657-F5A547C5346B}" srcOrd="0" destOrd="3" presId="urn:microsoft.com/office/officeart/2005/8/layout/list1"/>
    <dgm:cxn modelId="{7A0F3525-7B99-4FF3-9885-CC172C0E3140}" type="presOf" srcId="{CF810F69-52EE-47C2-BFAA-D6B590DC536C}" destId="{97494026-5B0E-4F30-A382-73C06C0D556A}" srcOrd="0" destOrd="0" presId="urn:microsoft.com/office/officeart/2005/8/layout/list1"/>
    <dgm:cxn modelId="{DBBFFB26-6231-4E46-AA94-554015249AC7}" type="presOf" srcId="{EDCE2EAF-2F74-4333-98B2-0091434A5A15}" destId="{C0FFFF26-3906-45B2-8754-A89A06CDE8A7}" srcOrd="0" destOrd="0" presId="urn:microsoft.com/office/officeart/2005/8/layout/list1"/>
    <dgm:cxn modelId="{E9B5862A-5CF4-447C-A4D0-5D2521E379C8}" srcId="{A98CC5F6-131D-411B-9A0F-33F6A32A1EB2}" destId="{B06227AE-8E3B-4587-B06B-FCFD8EAE74C3}" srcOrd="4" destOrd="0" parTransId="{29C74214-FCCE-494E-90A3-67BB0BB2B650}" sibTransId="{CDF5AD51-F4B3-416C-884B-D220F241C074}"/>
    <dgm:cxn modelId="{EA565738-1249-40EA-BC39-4976FFF1DF20}" type="presOf" srcId="{CF810F69-52EE-47C2-BFAA-D6B590DC536C}" destId="{2ABA80C5-C05F-4D6A-A9ED-DFA79190AF76}" srcOrd="1" destOrd="0" presId="urn:microsoft.com/office/officeart/2005/8/layout/list1"/>
    <dgm:cxn modelId="{D7A0253D-ADCE-4565-B03E-8F8C752C97C7}" type="presOf" srcId="{2C52E9DD-E2D8-414F-B5DB-B61FAC0E3306}" destId="{E275ACF5-EBAA-430F-8BAA-776FA19181E8}" srcOrd="1" destOrd="0" presId="urn:microsoft.com/office/officeart/2005/8/layout/list1"/>
    <dgm:cxn modelId="{936EF863-D6CF-4ACF-BF8B-22BEF3F890C9}" srcId="{B95382AB-4B54-4140-808F-822770EE5950}" destId="{467B6CF2-4D73-42F5-AB3D-7B13C00C2F1D}" srcOrd="2" destOrd="0" parTransId="{E3350BD1-478F-46EF-A0FC-7811F1CCC65A}" sibTransId="{E572C0BB-DCD8-41B6-9C04-F12F12FDC173}"/>
    <dgm:cxn modelId="{E1B1FA4A-49B9-4ED8-8E5A-705BB703EE23}" srcId="{B95382AB-4B54-4140-808F-822770EE5950}" destId="{2CDD230E-B1C2-4564-8A33-C706EC50BB14}" srcOrd="5" destOrd="0" parTransId="{1EDD9DD0-7617-44CB-87CF-88ADF6EA0E23}" sibTransId="{DADE056E-B341-4288-97D6-7069EA88AB1D}"/>
    <dgm:cxn modelId="{51D2F04C-DD0E-4378-AF6A-14DA7EBED571}" type="presOf" srcId="{B06227AE-8E3B-4587-B06B-FCFD8EAE74C3}" destId="{6F0CE6D6-5227-45D3-9657-F5A547C5346B}" srcOrd="0" destOrd="4" presId="urn:microsoft.com/office/officeart/2005/8/layout/list1"/>
    <dgm:cxn modelId="{036DB685-584A-4E97-9A0A-607C7FAA897E}" type="presOf" srcId="{F1F85732-1958-4FB8-A34C-DB7E3A80BE46}" destId="{6F0CE6D6-5227-45D3-9657-F5A547C5346B}" srcOrd="0" destOrd="0" presId="urn:microsoft.com/office/officeart/2005/8/layout/list1"/>
    <dgm:cxn modelId="{2372CE85-6E44-4AD0-A969-2F22EB887CD2}" srcId="{B95382AB-4B54-4140-808F-822770EE5950}" destId="{D5FEEB06-C107-4528-889D-ED5B4BAA7095}" srcOrd="4" destOrd="0" parTransId="{D181F821-7B77-4C0E-9BB1-56D8AA506672}" sibTransId="{3FBA5E15-5B32-4FF0-BFB3-48378144FE30}"/>
    <dgm:cxn modelId="{F7FF8F8C-9448-47FE-831C-C0A5F30BD60E}" srcId="{B95382AB-4B54-4140-808F-822770EE5950}" destId="{A98CC5F6-131D-411B-9A0F-33F6A32A1EB2}" srcOrd="3" destOrd="0" parTransId="{5CA865CC-FBB8-4113-8CBB-FC5A6197C1EA}" sibTransId="{A56C7763-3B31-4569-9903-6C38A1A8AFCC}"/>
    <dgm:cxn modelId="{19C9EF8D-3DE4-4861-AF94-56F0355E00C4}" type="presOf" srcId="{A98CC5F6-131D-411B-9A0F-33F6A32A1EB2}" destId="{CDDF16E9-5B4C-470F-8641-60E178D6102E}" srcOrd="0" destOrd="0" presId="urn:microsoft.com/office/officeart/2005/8/layout/list1"/>
    <dgm:cxn modelId="{CB3ECD8F-736A-4C70-8865-10447FF1AC38}" srcId="{A98CC5F6-131D-411B-9A0F-33F6A32A1EB2}" destId="{F4EC5648-E9A6-4FE8-9D1F-2DB180BFAC99}" srcOrd="3" destOrd="0" parTransId="{5DD6FBD8-E546-4549-B7A2-204047C4DBBA}" sibTransId="{E8A345E7-4095-41A7-B954-445F946A6ADD}"/>
    <dgm:cxn modelId="{80275495-65DC-4FD7-BCD2-CB565A17428C}" type="presOf" srcId="{EDCE2EAF-2F74-4333-98B2-0091434A5A15}" destId="{7647C24D-E6E0-4258-8F64-483ED030E7DE}" srcOrd="1" destOrd="0" presId="urn:microsoft.com/office/officeart/2005/8/layout/list1"/>
    <dgm:cxn modelId="{9094299B-35FD-41A4-B7F9-51A2D96F4192}" type="presOf" srcId="{D5FEEB06-C107-4528-889D-ED5B4BAA7095}" destId="{3D2201CA-6787-49FB-B8DD-E1B32C5C2C46}" srcOrd="0" destOrd="0" presId="urn:microsoft.com/office/officeart/2005/8/layout/list1"/>
    <dgm:cxn modelId="{B719CEA2-3DB6-4474-9A5D-7D665B7545DF}" type="presOf" srcId="{07D4985A-2041-4D2D-BFC9-AC43405D6FC9}" destId="{6F0CE6D6-5227-45D3-9657-F5A547C5346B}" srcOrd="0" destOrd="1" presId="urn:microsoft.com/office/officeart/2005/8/layout/list1"/>
    <dgm:cxn modelId="{FBFF88A7-1324-41FD-838D-43B5317F45F1}" srcId="{A98CC5F6-131D-411B-9A0F-33F6A32A1EB2}" destId="{660960A7-D45E-474D-B7F2-1694A4F8395B}" srcOrd="2" destOrd="0" parTransId="{937EAA53-5F90-4347-80A2-76F778FE080B}" sibTransId="{D473348B-97A5-4F7A-8619-749FB422685D}"/>
    <dgm:cxn modelId="{45F826B5-BF42-4B35-B89B-F3887D67058E}" srcId="{B95382AB-4B54-4140-808F-822770EE5950}" destId="{2C52E9DD-E2D8-414F-B5DB-B61FAC0E3306}" srcOrd="6" destOrd="0" parTransId="{4E5E8C50-1486-4EC2-97A0-727700F826B6}" sibTransId="{0994D746-6DC7-4E1E-A82D-FFE5871495AB}"/>
    <dgm:cxn modelId="{8BBA48B7-4CAF-41A7-8274-AB9C36EEA768}" type="presOf" srcId="{467B6CF2-4D73-42F5-AB3D-7B13C00C2F1D}" destId="{2A0874FE-4EF9-4A6F-99DD-764FCB748089}" srcOrd="0" destOrd="0" presId="urn:microsoft.com/office/officeart/2005/8/layout/list1"/>
    <dgm:cxn modelId="{A2F1A1BD-233F-4F79-A6A1-EFFF05D5FBFA}" type="presOf" srcId="{B95382AB-4B54-4140-808F-822770EE5950}" destId="{81A47723-AACA-4D73-8A09-3DE30E9ED050}" srcOrd="0" destOrd="0" presId="urn:microsoft.com/office/officeart/2005/8/layout/list1"/>
    <dgm:cxn modelId="{4A06B9D7-A305-46ED-9954-27991D998B4E}" type="presOf" srcId="{D5FEEB06-C107-4528-889D-ED5B4BAA7095}" destId="{7E7D2745-D80A-4AA6-8B56-EBA4E31954FC}" srcOrd="1" destOrd="0" presId="urn:microsoft.com/office/officeart/2005/8/layout/list1"/>
    <dgm:cxn modelId="{8511B8EE-F48C-4D8C-8D7E-20CCDDE2B292}" srcId="{B95382AB-4B54-4140-808F-822770EE5950}" destId="{EDCE2EAF-2F74-4333-98B2-0091434A5A15}" srcOrd="1" destOrd="0" parTransId="{787059E2-19BB-4AA8-824A-64DC411405CA}" sibTransId="{1D673080-ADF8-4EF3-89BA-F2B3EA517DBE}"/>
    <dgm:cxn modelId="{C17069F4-ED2D-4481-9DC0-E9CC6F2CD8BD}" srcId="{B95382AB-4B54-4140-808F-822770EE5950}" destId="{CF810F69-52EE-47C2-BFAA-D6B590DC536C}" srcOrd="0" destOrd="0" parTransId="{89BA6C71-79EC-450A-A743-B532993F1A3F}" sibTransId="{8BAAAF75-132B-4206-8709-DB39EA050518}"/>
    <dgm:cxn modelId="{B8F5E5F6-1549-44AE-B1ED-28C932DB4B54}" type="presOf" srcId="{2CDD230E-B1C2-4564-8A33-C706EC50BB14}" destId="{D63CBC33-DB73-4D76-AC55-C53DD4E45126}" srcOrd="0" destOrd="0" presId="urn:microsoft.com/office/officeart/2005/8/layout/list1"/>
    <dgm:cxn modelId="{133713F8-EE77-489A-84EC-CDAF3F5B34A1}" type="presOf" srcId="{269AEC14-42FA-4053-AF0E-CE043727CF0F}" destId="{DDE5D9E3-1EA7-4751-A573-39333390C9A7}" srcOrd="0" destOrd="0" presId="urn:microsoft.com/office/officeart/2005/8/layout/list1"/>
    <dgm:cxn modelId="{2A2C6BA6-FF4B-41D7-BF7C-BF741EC834B8}" type="presParOf" srcId="{81A47723-AACA-4D73-8A09-3DE30E9ED050}" destId="{2B213F8B-1D82-46D3-AFEF-740EFEE3A0D5}" srcOrd="0" destOrd="0" presId="urn:microsoft.com/office/officeart/2005/8/layout/list1"/>
    <dgm:cxn modelId="{F980ED34-E9DC-4206-830B-87E4DF4CC924}" type="presParOf" srcId="{2B213F8B-1D82-46D3-AFEF-740EFEE3A0D5}" destId="{97494026-5B0E-4F30-A382-73C06C0D556A}" srcOrd="0" destOrd="0" presId="urn:microsoft.com/office/officeart/2005/8/layout/list1"/>
    <dgm:cxn modelId="{CD90AF4C-A513-44BF-9690-8D12108BF074}" type="presParOf" srcId="{2B213F8B-1D82-46D3-AFEF-740EFEE3A0D5}" destId="{2ABA80C5-C05F-4D6A-A9ED-DFA79190AF76}" srcOrd="1" destOrd="0" presId="urn:microsoft.com/office/officeart/2005/8/layout/list1"/>
    <dgm:cxn modelId="{9B6A8875-9075-4C4F-A5A3-2286C6BBEEC8}" type="presParOf" srcId="{81A47723-AACA-4D73-8A09-3DE30E9ED050}" destId="{E3F9A2D5-1FC3-4115-A8B3-264019150830}" srcOrd="1" destOrd="0" presId="urn:microsoft.com/office/officeart/2005/8/layout/list1"/>
    <dgm:cxn modelId="{4B3B16E9-6857-4384-A527-AB061D4B0738}" type="presParOf" srcId="{81A47723-AACA-4D73-8A09-3DE30E9ED050}" destId="{65EEB04C-E818-4776-B9DC-03DF1DB49C77}" srcOrd="2" destOrd="0" presId="urn:microsoft.com/office/officeart/2005/8/layout/list1"/>
    <dgm:cxn modelId="{98DC0244-057A-4946-81C1-0E4E309062BF}" type="presParOf" srcId="{81A47723-AACA-4D73-8A09-3DE30E9ED050}" destId="{3753CE8E-F681-4A18-A23A-61EACB78D476}" srcOrd="3" destOrd="0" presId="urn:microsoft.com/office/officeart/2005/8/layout/list1"/>
    <dgm:cxn modelId="{4BCC2EFB-A35F-4E96-B381-37BA72447C34}" type="presParOf" srcId="{81A47723-AACA-4D73-8A09-3DE30E9ED050}" destId="{9F3E64A8-3759-4727-9C20-BD497CD76A0E}" srcOrd="4" destOrd="0" presId="urn:microsoft.com/office/officeart/2005/8/layout/list1"/>
    <dgm:cxn modelId="{DBBFA7E0-545D-491C-B868-B37BB4C5DD37}" type="presParOf" srcId="{9F3E64A8-3759-4727-9C20-BD497CD76A0E}" destId="{C0FFFF26-3906-45B2-8754-A89A06CDE8A7}" srcOrd="0" destOrd="0" presId="urn:microsoft.com/office/officeart/2005/8/layout/list1"/>
    <dgm:cxn modelId="{12791051-6B6C-4512-BF88-150D134A1737}" type="presParOf" srcId="{9F3E64A8-3759-4727-9C20-BD497CD76A0E}" destId="{7647C24D-E6E0-4258-8F64-483ED030E7DE}" srcOrd="1" destOrd="0" presId="urn:microsoft.com/office/officeart/2005/8/layout/list1"/>
    <dgm:cxn modelId="{B4521F6C-96FC-4525-9659-6E6CD7A81CD7}" type="presParOf" srcId="{81A47723-AACA-4D73-8A09-3DE30E9ED050}" destId="{937EC7C6-5386-4E80-A042-1D81EABC44D3}" srcOrd="5" destOrd="0" presId="urn:microsoft.com/office/officeart/2005/8/layout/list1"/>
    <dgm:cxn modelId="{6F570AC6-76E6-4EB1-82B1-87E24E17E651}" type="presParOf" srcId="{81A47723-AACA-4D73-8A09-3DE30E9ED050}" destId="{C9561E6C-916C-473B-A981-B189DF187FB1}" srcOrd="6" destOrd="0" presId="urn:microsoft.com/office/officeart/2005/8/layout/list1"/>
    <dgm:cxn modelId="{B972BAA6-9F9A-4E86-B9D7-D7FEBB8FC356}" type="presParOf" srcId="{81A47723-AACA-4D73-8A09-3DE30E9ED050}" destId="{43C81EAA-B9CE-4C4C-8DA7-0F9254BCD832}" srcOrd="7" destOrd="0" presId="urn:microsoft.com/office/officeart/2005/8/layout/list1"/>
    <dgm:cxn modelId="{5A508BBC-DBF2-454A-8190-68F164DC87A2}" type="presParOf" srcId="{81A47723-AACA-4D73-8A09-3DE30E9ED050}" destId="{84A3FAFD-760C-4A02-8964-D1E6E8F5B53E}" srcOrd="8" destOrd="0" presId="urn:microsoft.com/office/officeart/2005/8/layout/list1"/>
    <dgm:cxn modelId="{F628382E-D6E2-47F2-BE72-0669060F9E37}" type="presParOf" srcId="{84A3FAFD-760C-4A02-8964-D1E6E8F5B53E}" destId="{2A0874FE-4EF9-4A6F-99DD-764FCB748089}" srcOrd="0" destOrd="0" presId="urn:microsoft.com/office/officeart/2005/8/layout/list1"/>
    <dgm:cxn modelId="{1CD18278-D6B2-4219-85DF-51DB29EDFC74}" type="presParOf" srcId="{84A3FAFD-760C-4A02-8964-D1E6E8F5B53E}" destId="{F6E7F943-E5D2-44AB-8733-587AA3891D28}" srcOrd="1" destOrd="0" presId="urn:microsoft.com/office/officeart/2005/8/layout/list1"/>
    <dgm:cxn modelId="{A75FC152-B733-4F28-AC43-94854B69E4F5}" type="presParOf" srcId="{81A47723-AACA-4D73-8A09-3DE30E9ED050}" destId="{D1BD5955-C8D8-4137-8BFE-58DC91F00F91}" srcOrd="9" destOrd="0" presId="urn:microsoft.com/office/officeart/2005/8/layout/list1"/>
    <dgm:cxn modelId="{66D4F51C-675F-4E4C-B1AC-0E926C0F9374}" type="presParOf" srcId="{81A47723-AACA-4D73-8A09-3DE30E9ED050}" destId="{5393E704-2D73-4DB7-AF77-90612F4895FE}" srcOrd="10" destOrd="0" presId="urn:microsoft.com/office/officeart/2005/8/layout/list1"/>
    <dgm:cxn modelId="{A87760FD-8AFC-4A23-840B-9A10C3B7C340}" type="presParOf" srcId="{81A47723-AACA-4D73-8A09-3DE30E9ED050}" destId="{A2B98899-D3E7-42DC-AF6D-0D8899B462C4}" srcOrd="11" destOrd="0" presId="urn:microsoft.com/office/officeart/2005/8/layout/list1"/>
    <dgm:cxn modelId="{2720D05D-B00C-43F0-ADF7-B497F27DAF6A}" type="presParOf" srcId="{81A47723-AACA-4D73-8A09-3DE30E9ED050}" destId="{47E3AE5A-7731-47FC-AD2D-5EBE5D3BD8B4}" srcOrd="12" destOrd="0" presId="urn:microsoft.com/office/officeart/2005/8/layout/list1"/>
    <dgm:cxn modelId="{6FC35307-6F58-4BDF-9598-90AD618A8ADA}" type="presParOf" srcId="{47E3AE5A-7731-47FC-AD2D-5EBE5D3BD8B4}" destId="{CDDF16E9-5B4C-470F-8641-60E178D6102E}" srcOrd="0" destOrd="0" presId="urn:microsoft.com/office/officeart/2005/8/layout/list1"/>
    <dgm:cxn modelId="{03E8D7C9-00BE-4349-AE37-D8853EB2813F}" type="presParOf" srcId="{47E3AE5A-7731-47FC-AD2D-5EBE5D3BD8B4}" destId="{4A60FBCE-5DCA-4C2A-8AC2-8E2ECABAEB1C}" srcOrd="1" destOrd="0" presId="urn:microsoft.com/office/officeart/2005/8/layout/list1"/>
    <dgm:cxn modelId="{E8E0E9D0-ED21-449A-B3B9-12DB69E9F40F}" type="presParOf" srcId="{81A47723-AACA-4D73-8A09-3DE30E9ED050}" destId="{7F9737D8-A68E-4C64-9954-706DBC188D81}" srcOrd="13" destOrd="0" presId="urn:microsoft.com/office/officeart/2005/8/layout/list1"/>
    <dgm:cxn modelId="{FCE72648-466B-4666-99AC-B26C1115B8B9}" type="presParOf" srcId="{81A47723-AACA-4D73-8A09-3DE30E9ED050}" destId="{6F0CE6D6-5227-45D3-9657-F5A547C5346B}" srcOrd="14" destOrd="0" presId="urn:microsoft.com/office/officeart/2005/8/layout/list1"/>
    <dgm:cxn modelId="{71A7DCBB-6C29-4DAF-B7F3-1F9D3ECC0EE7}" type="presParOf" srcId="{81A47723-AACA-4D73-8A09-3DE30E9ED050}" destId="{205CEDB7-7D76-41F7-989A-0B9D78B4877E}" srcOrd="15" destOrd="0" presId="urn:microsoft.com/office/officeart/2005/8/layout/list1"/>
    <dgm:cxn modelId="{D6F290C6-B022-4163-937A-AA9E33EF11A9}" type="presParOf" srcId="{81A47723-AACA-4D73-8A09-3DE30E9ED050}" destId="{660C68E5-6FA2-4CFC-9542-52586EBC6BD7}" srcOrd="16" destOrd="0" presId="urn:microsoft.com/office/officeart/2005/8/layout/list1"/>
    <dgm:cxn modelId="{695B013A-22FF-4C7B-8900-89E64FC91401}" type="presParOf" srcId="{660C68E5-6FA2-4CFC-9542-52586EBC6BD7}" destId="{3D2201CA-6787-49FB-B8DD-E1B32C5C2C46}" srcOrd="0" destOrd="0" presId="urn:microsoft.com/office/officeart/2005/8/layout/list1"/>
    <dgm:cxn modelId="{45EA43E9-A3D6-440F-A73A-83F18670E00C}" type="presParOf" srcId="{660C68E5-6FA2-4CFC-9542-52586EBC6BD7}" destId="{7E7D2745-D80A-4AA6-8B56-EBA4E31954FC}" srcOrd="1" destOrd="0" presId="urn:microsoft.com/office/officeart/2005/8/layout/list1"/>
    <dgm:cxn modelId="{5B8D4529-67CD-409C-9579-C116853B3548}" type="presParOf" srcId="{81A47723-AACA-4D73-8A09-3DE30E9ED050}" destId="{2954530B-1A84-468A-87C7-36BC4AABB541}" srcOrd="17" destOrd="0" presId="urn:microsoft.com/office/officeart/2005/8/layout/list1"/>
    <dgm:cxn modelId="{4A5435DD-A338-4738-A56F-0BEF92E7B302}" type="presParOf" srcId="{81A47723-AACA-4D73-8A09-3DE30E9ED050}" destId="{1825EE31-54CB-4D0A-A748-3820BAFC4C58}" srcOrd="18" destOrd="0" presId="urn:microsoft.com/office/officeart/2005/8/layout/list1"/>
    <dgm:cxn modelId="{94BDF63E-1CAA-461D-AA75-A6699AE4C75D}" type="presParOf" srcId="{81A47723-AACA-4D73-8A09-3DE30E9ED050}" destId="{31CF45A3-BA73-4C7D-9195-0F97E86A02A5}" srcOrd="19" destOrd="0" presId="urn:microsoft.com/office/officeart/2005/8/layout/list1"/>
    <dgm:cxn modelId="{66CF5ED4-EFEB-469C-9676-2C86BE6342A5}" type="presParOf" srcId="{81A47723-AACA-4D73-8A09-3DE30E9ED050}" destId="{0E1CCF6B-C000-4AF8-B21A-CBF1679CBDE7}" srcOrd="20" destOrd="0" presId="urn:microsoft.com/office/officeart/2005/8/layout/list1"/>
    <dgm:cxn modelId="{CBEC020E-6FC1-4611-B9C2-E2C4FDF98A2A}" type="presParOf" srcId="{0E1CCF6B-C000-4AF8-B21A-CBF1679CBDE7}" destId="{D63CBC33-DB73-4D76-AC55-C53DD4E45126}" srcOrd="0" destOrd="0" presId="urn:microsoft.com/office/officeart/2005/8/layout/list1"/>
    <dgm:cxn modelId="{EEC9279D-46F8-4965-8C8C-C60EC04A0316}" type="presParOf" srcId="{0E1CCF6B-C000-4AF8-B21A-CBF1679CBDE7}" destId="{6B14BD3B-44B0-415B-B444-EA68AD84B396}" srcOrd="1" destOrd="0" presId="urn:microsoft.com/office/officeart/2005/8/layout/list1"/>
    <dgm:cxn modelId="{3D2CDF29-804E-4F3C-B1D0-E613132EFA9C}" type="presParOf" srcId="{81A47723-AACA-4D73-8A09-3DE30E9ED050}" destId="{21CBB203-A839-4488-816A-AB15FEAFC580}" srcOrd="21" destOrd="0" presId="urn:microsoft.com/office/officeart/2005/8/layout/list1"/>
    <dgm:cxn modelId="{F858799E-0B97-48E3-B22F-20ABC6CFCF6D}" type="presParOf" srcId="{81A47723-AACA-4D73-8A09-3DE30E9ED050}" destId="{EEF08BFF-3537-47BD-844C-BE9E315AFD58}" srcOrd="22" destOrd="0" presId="urn:microsoft.com/office/officeart/2005/8/layout/list1"/>
    <dgm:cxn modelId="{20F5547D-9AA0-4E77-A193-CDE559211336}" type="presParOf" srcId="{81A47723-AACA-4D73-8A09-3DE30E9ED050}" destId="{306EA635-1C63-4764-A938-4B6ED9FD64B8}" srcOrd="23" destOrd="0" presId="urn:microsoft.com/office/officeart/2005/8/layout/list1"/>
    <dgm:cxn modelId="{E5193C40-84B0-4D68-A246-369FB63CC689}" type="presParOf" srcId="{81A47723-AACA-4D73-8A09-3DE30E9ED050}" destId="{23DEC505-977B-4375-9CB7-B59D956C9188}" srcOrd="24" destOrd="0" presId="urn:microsoft.com/office/officeart/2005/8/layout/list1"/>
    <dgm:cxn modelId="{534726F8-9AE3-4330-B1CB-23A41BA474BD}" type="presParOf" srcId="{23DEC505-977B-4375-9CB7-B59D956C9188}" destId="{E981C82E-F647-4401-8C69-5F2F04103E00}" srcOrd="0" destOrd="0" presId="urn:microsoft.com/office/officeart/2005/8/layout/list1"/>
    <dgm:cxn modelId="{8445CE2A-6A1B-4FC9-8D11-85244E34180C}" type="presParOf" srcId="{23DEC505-977B-4375-9CB7-B59D956C9188}" destId="{E275ACF5-EBAA-430F-8BAA-776FA19181E8}" srcOrd="1" destOrd="0" presId="urn:microsoft.com/office/officeart/2005/8/layout/list1"/>
    <dgm:cxn modelId="{532E7CEA-D766-4976-B6CE-494893E20273}" type="presParOf" srcId="{81A47723-AACA-4D73-8A09-3DE30E9ED050}" destId="{2181B3BB-7EFE-4980-B513-9A96B4CB7875}" srcOrd="25" destOrd="0" presId="urn:microsoft.com/office/officeart/2005/8/layout/list1"/>
    <dgm:cxn modelId="{54E4D1B6-B5AF-4C28-9D2F-CBA3A8341326}" type="presParOf" srcId="{81A47723-AACA-4D73-8A09-3DE30E9ED050}" destId="{DDE5D9E3-1EA7-4751-A573-39333390C9A7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375BEE3-04E9-4DF8-A17F-3A054530AC7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9C20B7F-7734-4261-BA0D-4E3C17E8ECD6}">
      <dgm:prSet/>
      <dgm:spPr/>
      <dgm:t>
        <a:bodyPr/>
        <a:lstStyle/>
        <a:p>
          <a:r>
            <a:rPr lang="en-US"/>
            <a:t>Untapped potential</a:t>
          </a:r>
        </a:p>
      </dgm:t>
    </dgm:pt>
    <dgm:pt modelId="{05D066B2-A1A6-4375-997B-7A71E238740D}" type="parTrans" cxnId="{2A52B443-EBAD-4735-B649-F53AF43FB6D7}">
      <dgm:prSet/>
      <dgm:spPr/>
      <dgm:t>
        <a:bodyPr/>
        <a:lstStyle/>
        <a:p>
          <a:endParaRPr lang="en-US"/>
        </a:p>
      </dgm:t>
    </dgm:pt>
    <dgm:pt modelId="{FAFEFAE2-A271-4EE9-9FA1-821BF4B95CCE}" type="sibTrans" cxnId="{2A52B443-EBAD-4735-B649-F53AF43FB6D7}">
      <dgm:prSet/>
      <dgm:spPr/>
      <dgm:t>
        <a:bodyPr/>
        <a:lstStyle/>
        <a:p>
          <a:endParaRPr lang="en-US"/>
        </a:p>
      </dgm:t>
    </dgm:pt>
    <dgm:pt modelId="{8521124C-D1CD-4F16-B347-9109202DD311}">
      <dgm:prSet/>
      <dgm:spPr/>
      <dgm:t>
        <a:bodyPr/>
        <a:lstStyle/>
        <a:p>
          <a:r>
            <a:rPr lang="en-US"/>
            <a:t>DACA not currently taking new applications due to lawsuits</a:t>
          </a:r>
        </a:p>
      </dgm:t>
    </dgm:pt>
    <dgm:pt modelId="{81332591-FE1F-46C4-9E43-6DA30CEFDADA}" type="parTrans" cxnId="{5157EA36-A89E-40AF-9663-F77841DF8574}">
      <dgm:prSet/>
      <dgm:spPr/>
      <dgm:t>
        <a:bodyPr/>
        <a:lstStyle/>
        <a:p>
          <a:endParaRPr lang="en-US"/>
        </a:p>
      </dgm:t>
    </dgm:pt>
    <dgm:pt modelId="{A4FE2075-4F55-4F68-9AC8-47B2CA0DF6E0}" type="sibTrans" cxnId="{5157EA36-A89E-40AF-9663-F77841DF8574}">
      <dgm:prSet/>
      <dgm:spPr/>
      <dgm:t>
        <a:bodyPr/>
        <a:lstStyle/>
        <a:p>
          <a:endParaRPr lang="en-US"/>
        </a:p>
      </dgm:t>
    </dgm:pt>
    <dgm:pt modelId="{6046F97F-BD0F-484E-A4D4-0926BFD2D1A0}">
      <dgm:prSet/>
      <dgm:spPr/>
      <dgm:t>
        <a:bodyPr/>
        <a:lstStyle/>
        <a:p>
          <a:r>
            <a:rPr lang="en-US"/>
            <a:t>Should be about building up skills and resources</a:t>
          </a:r>
        </a:p>
      </dgm:t>
    </dgm:pt>
    <dgm:pt modelId="{37A9064C-AF54-42CE-8549-353FE77AC70D}" type="parTrans" cxnId="{D21D85AE-3FD4-40E1-863E-CABF36077F62}">
      <dgm:prSet/>
      <dgm:spPr/>
      <dgm:t>
        <a:bodyPr/>
        <a:lstStyle/>
        <a:p>
          <a:endParaRPr lang="en-US"/>
        </a:p>
      </dgm:t>
    </dgm:pt>
    <dgm:pt modelId="{CEE6CD42-AD56-4EBB-8A8F-EA6D81750AB7}" type="sibTrans" cxnId="{D21D85AE-3FD4-40E1-863E-CABF36077F62}">
      <dgm:prSet/>
      <dgm:spPr/>
      <dgm:t>
        <a:bodyPr/>
        <a:lstStyle/>
        <a:p>
          <a:endParaRPr lang="en-US"/>
        </a:p>
      </dgm:t>
    </dgm:pt>
    <dgm:pt modelId="{267677DA-422E-4B74-B2BE-09082806B68E}">
      <dgm:prSet/>
      <dgm:spPr/>
      <dgm:t>
        <a:bodyPr/>
        <a:lstStyle/>
        <a:p>
          <a:r>
            <a:rPr lang="en-US"/>
            <a:t>Digital Poverty</a:t>
          </a:r>
        </a:p>
      </dgm:t>
    </dgm:pt>
    <dgm:pt modelId="{948434B8-81AC-448C-94EF-93D8A70CB1ED}" type="parTrans" cxnId="{4E147BB1-5E83-4582-A0DF-C05D11ED6ED8}">
      <dgm:prSet/>
      <dgm:spPr/>
      <dgm:t>
        <a:bodyPr/>
        <a:lstStyle/>
        <a:p>
          <a:endParaRPr lang="en-US"/>
        </a:p>
      </dgm:t>
    </dgm:pt>
    <dgm:pt modelId="{F94546A7-29C9-450C-B057-998B4BF99178}" type="sibTrans" cxnId="{4E147BB1-5E83-4582-A0DF-C05D11ED6ED8}">
      <dgm:prSet/>
      <dgm:spPr/>
      <dgm:t>
        <a:bodyPr/>
        <a:lstStyle/>
        <a:p>
          <a:endParaRPr lang="en-US"/>
        </a:p>
      </dgm:t>
    </dgm:pt>
    <dgm:pt modelId="{97A9CB21-C6A5-4861-B588-1201E987238F}">
      <dgm:prSet/>
      <dgm:spPr/>
      <dgm:t>
        <a:bodyPr/>
        <a:lstStyle/>
        <a:p>
          <a:r>
            <a:rPr lang="en-US"/>
            <a:t>For job applications, interacting with government, etc</a:t>
          </a:r>
        </a:p>
      </dgm:t>
    </dgm:pt>
    <dgm:pt modelId="{5E303DD2-330B-4841-93F5-95FCB5FF31A3}" type="parTrans" cxnId="{F32FDE65-08B0-45E5-A8AC-2BD699B8CC97}">
      <dgm:prSet/>
      <dgm:spPr/>
      <dgm:t>
        <a:bodyPr/>
        <a:lstStyle/>
        <a:p>
          <a:endParaRPr lang="en-US"/>
        </a:p>
      </dgm:t>
    </dgm:pt>
    <dgm:pt modelId="{25D56592-1635-4D69-B88E-78EEBBA59E8E}" type="sibTrans" cxnId="{F32FDE65-08B0-45E5-A8AC-2BD699B8CC97}">
      <dgm:prSet/>
      <dgm:spPr/>
      <dgm:t>
        <a:bodyPr/>
        <a:lstStyle/>
        <a:p>
          <a:endParaRPr lang="en-US"/>
        </a:p>
      </dgm:t>
    </dgm:pt>
    <dgm:pt modelId="{CE59C77E-0C9C-4B1E-8521-D0EC83D466F4}">
      <dgm:prSet/>
      <dgm:spPr/>
      <dgm:t>
        <a:bodyPr/>
        <a:lstStyle/>
        <a:p>
          <a:r>
            <a:rPr lang="en-US"/>
            <a:t>Brain drains</a:t>
          </a:r>
        </a:p>
      </dgm:t>
    </dgm:pt>
    <dgm:pt modelId="{FDC60C47-C27C-4808-8B9A-F67A9BB811E2}" type="parTrans" cxnId="{F554CFD9-F4FF-4E5A-980A-8ED8CCB6F9B1}">
      <dgm:prSet/>
      <dgm:spPr/>
      <dgm:t>
        <a:bodyPr/>
        <a:lstStyle/>
        <a:p>
          <a:endParaRPr lang="en-US"/>
        </a:p>
      </dgm:t>
    </dgm:pt>
    <dgm:pt modelId="{AD0C04F8-4C7E-4069-A0FB-4188C6E7B010}" type="sibTrans" cxnId="{F554CFD9-F4FF-4E5A-980A-8ED8CCB6F9B1}">
      <dgm:prSet/>
      <dgm:spPr/>
      <dgm:t>
        <a:bodyPr/>
        <a:lstStyle/>
        <a:p>
          <a:endParaRPr lang="en-US"/>
        </a:p>
      </dgm:t>
    </dgm:pt>
    <dgm:pt modelId="{02A6FDD3-7DFC-464A-AF39-3ADD80E02B6E}" type="pres">
      <dgm:prSet presAssocID="{D375BEE3-04E9-4DF8-A17F-3A054530AC7A}" presName="linear" presStyleCnt="0">
        <dgm:presLayoutVars>
          <dgm:animLvl val="lvl"/>
          <dgm:resizeHandles val="exact"/>
        </dgm:presLayoutVars>
      </dgm:prSet>
      <dgm:spPr/>
    </dgm:pt>
    <dgm:pt modelId="{4E787DEF-72E1-4288-ABCF-EBCA7137598C}" type="pres">
      <dgm:prSet presAssocID="{D9C20B7F-7734-4261-BA0D-4E3C17E8ECD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EDC39C3-E512-45B7-8292-9B9B10FA4C1F}" type="pres">
      <dgm:prSet presAssocID="{D9C20B7F-7734-4261-BA0D-4E3C17E8ECD6}" presName="childText" presStyleLbl="revTx" presStyleIdx="0" presStyleCnt="2">
        <dgm:presLayoutVars>
          <dgm:bulletEnabled val="1"/>
        </dgm:presLayoutVars>
      </dgm:prSet>
      <dgm:spPr/>
    </dgm:pt>
    <dgm:pt modelId="{6F746D94-B1AF-481C-8B21-5BDD5B2A25A9}" type="pres">
      <dgm:prSet presAssocID="{267677DA-422E-4B74-B2BE-09082806B68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83DD769-6571-48A2-981C-5175FD909C8F}" type="pres">
      <dgm:prSet presAssocID="{267677DA-422E-4B74-B2BE-09082806B68E}" presName="childText" presStyleLbl="revTx" presStyleIdx="1" presStyleCnt="2">
        <dgm:presLayoutVars>
          <dgm:bulletEnabled val="1"/>
        </dgm:presLayoutVars>
      </dgm:prSet>
      <dgm:spPr/>
    </dgm:pt>
    <dgm:pt modelId="{F37ACF15-0F60-4F8E-B433-D122C69EE105}" type="pres">
      <dgm:prSet presAssocID="{CE59C77E-0C9C-4B1E-8521-D0EC83D466F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E4CEF2F-DA89-4BA3-8CFB-B760537F694D}" type="presOf" srcId="{97A9CB21-C6A5-4861-B588-1201E987238F}" destId="{A83DD769-6571-48A2-981C-5175FD909C8F}" srcOrd="0" destOrd="0" presId="urn:microsoft.com/office/officeart/2005/8/layout/vList2"/>
    <dgm:cxn modelId="{5157EA36-A89E-40AF-9663-F77841DF8574}" srcId="{D9C20B7F-7734-4261-BA0D-4E3C17E8ECD6}" destId="{8521124C-D1CD-4F16-B347-9109202DD311}" srcOrd="0" destOrd="0" parTransId="{81332591-FE1F-46C4-9E43-6DA30CEFDADA}" sibTransId="{A4FE2075-4F55-4F68-9AC8-47B2CA0DF6E0}"/>
    <dgm:cxn modelId="{76635A3B-59BA-4A48-A4BB-9A09CEE87A9D}" type="presOf" srcId="{267677DA-422E-4B74-B2BE-09082806B68E}" destId="{6F746D94-B1AF-481C-8B21-5BDD5B2A25A9}" srcOrd="0" destOrd="0" presId="urn:microsoft.com/office/officeart/2005/8/layout/vList2"/>
    <dgm:cxn modelId="{2A52B443-EBAD-4735-B649-F53AF43FB6D7}" srcId="{D375BEE3-04E9-4DF8-A17F-3A054530AC7A}" destId="{D9C20B7F-7734-4261-BA0D-4E3C17E8ECD6}" srcOrd="0" destOrd="0" parTransId="{05D066B2-A1A6-4375-997B-7A71E238740D}" sibTransId="{FAFEFAE2-A271-4EE9-9FA1-821BF4B95CCE}"/>
    <dgm:cxn modelId="{F32FDE65-08B0-45E5-A8AC-2BD699B8CC97}" srcId="{267677DA-422E-4B74-B2BE-09082806B68E}" destId="{97A9CB21-C6A5-4861-B588-1201E987238F}" srcOrd="0" destOrd="0" parTransId="{5E303DD2-330B-4841-93F5-95FCB5FF31A3}" sibTransId="{25D56592-1635-4D69-B88E-78EEBBA59E8E}"/>
    <dgm:cxn modelId="{974D3E68-DDB4-4BBF-A328-E9A93311174F}" type="presOf" srcId="{CE59C77E-0C9C-4B1E-8521-D0EC83D466F4}" destId="{F37ACF15-0F60-4F8E-B433-D122C69EE105}" srcOrd="0" destOrd="0" presId="urn:microsoft.com/office/officeart/2005/8/layout/vList2"/>
    <dgm:cxn modelId="{FFEC854A-5D48-432C-A53C-4CD510D3C106}" type="presOf" srcId="{8521124C-D1CD-4F16-B347-9109202DD311}" destId="{8EDC39C3-E512-45B7-8292-9B9B10FA4C1F}" srcOrd="0" destOrd="0" presId="urn:microsoft.com/office/officeart/2005/8/layout/vList2"/>
    <dgm:cxn modelId="{967AA6A4-0823-4818-9931-5F6C48B0FA51}" type="presOf" srcId="{D9C20B7F-7734-4261-BA0D-4E3C17E8ECD6}" destId="{4E787DEF-72E1-4288-ABCF-EBCA7137598C}" srcOrd="0" destOrd="0" presId="urn:microsoft.com/office/officeart/2005/8/layout/vList2"/>
    <dgm:cxn modelId="{D21D85AE-3FD4-40E1-863E-CABF36077F62}" srcId="{D9C20B7F-7734-4261-BA0D-4E3C17E8ECD6}" destId="{6046F97F-BD0F-484E-A4D4-0926BFD2D1A0}" srcOrd="1" destOrd="0" parTransId="{37A9064C-AF54-42CE-8549-353FE77AC70D}" sibTransId="{CEE6CD42-AD56-4EBB-8A8F-EA6D81750AB7}"/>
    <dgm:cxn modelId="{DEDE31B0-AD26-4EB0-AEE8-8C95B7AE8F27}" type="presOf" srcId="{D375BEE3-04E9-4DF8-A17F-3A054530AC7A}" destId="{02A6FDD3-7DFC-464A-AF39-3ADD80E02B6E}" srcOrd="0" destOrd="0" presId="urn:microsoft.com/office/officeart/2005/8/layout/vList2"/>
    <dgm:cxn modelId="{4E147BB1-5E83-4582-A0DF-C05D11ED6ED8}" srcId="{D375BEE3-04E9-4DF8-A17F-3A054530AC7A}" destId="{267677DA-422E-4B74-B2BE-09082806B68E}" srcOrd="1" destOrd="0" parTransId="{948434B8-81AC-448C-94EF-93D8A70CB1ED}" sibTransId="{F94546A7-29C9-450C-B057-998B4BF99178}"/>
    <dgm:cxn modelId="{1AD4C1B3-64BE-4588-B3B8-6990E91133CC}" type="presOf" srcId="{6046F97F-BD0F-484E-A4D4-0926BFD2D1A0}" destId="{8EDC39C3-E512-45B7-8292-9B9B10FA4C1F}" srcOrd="0" destOrd="1" presId="urn:microsoft.com/office/officeart/2005/8/layout/vList2"/>
    <dgm:cxn modelId="{F554CFD9-F4FF-4E5A-980A-8ED8CCB6F9B1}" srcId="{D375BEE3-04E9-4DF8-A17F-3A054530AC7A}" destId="{CE59C77E-0C9C-4B1E-8521-D0EC83D466F4}" srcOrd="2" destOrd="0" parTransId="{FDC60C47-C27C-4808-8B9A-F67A9BB811E2}" sibTransId="{AD0C04F8-4C7E-4069-A0FB-4188C6E7B010}"/>
    <dgm:cxn modelId="{50901D73-B40B-4D0A-B7A3-E6F09C5FB61A}" type="presParOf" srcId="{02A6FDD3-7DFC-464A-AF39-3ADD80E02B6E}" destId="{4E787DEF-72E1-4288-ABCF-EBCA7137598C}" srcOrd="0" destOrd="0" presId="urn:microsoft.com/office/officeart/2005/8/layout/vList2"/>
    <dgm:cxn modelId="{3EAB9233-133E-45A2-8A63-856CFADD0744}" type="presParOf" srcId="{02A6FDD3-7DFC-464A-AF39-3ADD80E02B6E}" destId="{8EDC39C3-E512-45B7-8292-9B9B10FA4C1F}" srcOrd="1" destOrd="0" presId="urn:microsoft.com/office/officeart/2005/8/layout/vList2"/>
    <dgm:cxn modelId="{08B21993-6BF4-459B-81D1-10FD4761CB74}" type="presParOf" srcId="{02A6FDD3-7DFC-464A-AF39-3ADD80E02B6E}" destId="{6F746D94-B1AF-481C-8B21-5BDD5B2A25A9}" srcOrd="2" destOrd="0" presId="urn:microsoft.com/office/officeart/2005/8/layout/vList2"/>
    <dgm:cxn modelId="{754C2BAB-F1F1-452E-985D-DBCCF9F82CA3}" type="presParOf" srcId="{02A6FDD3-7DFC-464A-AF39-3ADD80E02B6E}" destId="{A83DD769-6571-48A2-981C-5175FD909C8F}" srcOrd="3" destOrd="0" presId="urn:microsoft.com/office/officeart/2005/8/layout/vList2"/>
    <dgm:cxn modelId="{D0B1A316-01FE-47F2-BB57-BA89A561085A}" type="presParOf" srcId="{02A6FDD3-7DFC-464A-AF39-3ADD80E02B6E}" destId="{F37ACF15-0F60-4F8E-B433-D122C69EE10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CF18D7A-BACE-4DD0-8317-ADD27C93DEFC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3C3F84A2-0D05-4019-BB13-F20140C8A354}">
      <dgm:prSet/>
      <dgm:spPr/>
      <dgm:t>
        <a:bodyPr/>
        <a:lstStyle/>
        <a:p>
          <a:r>
            <a:rPr lang="en-US"/>
            <a:t>@bluejosem on Twitter and Instagram</a:t>
          </a:r>
        </a:p>
      </dgm:t>
    </dgm:pt>
    <dgm:pt modelId="{04FAE554-77D8-45CE-ADFC-F99F37CB8A13}" type="parTrans" cxnId="{E94F60C1-E0E1-46B7-B6F7-63BCDDBD498A}">
      <dgm:prSet/>
      <dgm:spPr/>
      <dgm:t>
        <a:bodyPr/>
        <a:lstStyle/>
        <a:p>
          <a:endParaRPr lang="en-US"/>
        </a:p>
      </dgm:t>
    </dgm:pt>
    <dgm:pt modelId="{185F9C16-9562-4C24-B2B4-31D3225FAFC1}" type="sibTrans" cxnId="{E94F60C1-E0E1-46B7-B6F7-63BCDDBD498A}">
      <dgm:prSet/>
      <dgm:spPr/>
      <dgm:t>
        <a:bodyPr/>
        <a:lstStyle/>
        <a:p>
          <a:endParaRPr lang="en-US"/>
        </a:p>
      </dgm:t>
    </dgm:pt>
    <dgm:pt modelId="{103B7626-D388-4FF2-921B-4370BCD9DC60}">
      <dgm:prSet/>
      <dgm:spPr/>
      <dgm:t>
        <a:bodyPr/>
        <a:lstStyle/>
        <a:p>
          <a:r>
            <a:rPr lang="en-US"/>
            <a:t>@bluejosem.bsky.social on BlueSky</a:t>
          </a:r>
        </a:p>
      </dgm:t>
    </dgm:pt>
    <dgm:pt modelId="{E60921B9-6B3D-483A-9BF7-DA8D95B4550C}" type="parTrans" cxnId="{42DAB919-ED9D-455E-82D2-43F371E1679C}">
      <dgm:prSet/>
      <dgm:spPr/>
      <dgm:t>
        <a:bodyPr/>
        <a:lstStyle/>
        <a:p>
          <a:endParaRPr lang="en-US"/>
        </a:p>
      </dgm:t>
    </dgm:pt>
    <dgm:pt modelId="{990F72D3-2257-4D81-BE85-B42959626A78}" type="sibTrans" cxnId="{42DAB919-ED9D-455E-82D2-43F371E1679C}">
      <dgm:prSet/>
      <dgm:spPr/>
      <dgm:t>
        <a:bodyPr/>
        <a:lstStyle/>
        <a:p>
          <a:endParaRPr lang="en-US"/>
        </a:p>
      </dgm:t>
    </dgm:pt>
    <dgm:pt modelId="{844CB051-2CB5-4271-BAE0-065BCD53ED78}">
      <dgm:prSet/>
      <dgm:spPr/>
      <dgm:t>
        <a:bodyPr/>
        <a:lstStyle/>
        <a:p>
          <a:r>
            <a:rPr lang="en-US"/>
            <a:t>bluejosem.com</a:t>
          </a:r>
        </a:p>
      </dgm:t>
    </dgm:pt>
    <dgm:pt modelId="{4711A045-8E88-4FD4-A145-F3E061898599}" type="parTrans" cxnId="{84D4598F-6CFA-4427-B46E-329C3FA69BA2}">
      <dgm:prSet/>
      <dgm:spPr/>
      <dgm:t>
        <a:bodyPr/>
        <a:lstStyle/>
        <a:p>
          <a:endParaRPr lang="en-US"/>
        </a:p>
      </dgm:t>
    </dgm:pt>
    <dgm:pt modelId="{DEE3E132-921A-494C-BB65-684ABFF5C98C}" type="sibTrans" cxnId="{84D4598F-6CFA-4427-B46E-329C3FA69BA2}">
      <dgm:prSet/>
      <dgm:spPr/>
      <dgm:t>
        <a:bodyPr/>
        <a:lstStyle/>
        <a:p>
          <a:endParaRPr lang="en-US"/>
        </a:p>
      </dgm:t>
    </dgm:pt>
    <dgm:pt modelId="{EFEBB7BC-6483-4CB6-93A8-A60BD43C19C4}" type="pres">
      <dgm:prSet presAssocID="{DCF18D7A-BACE-4DD0-8317-ADD27C93DEF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BDC0F35-FD17-40A4-9AEA-93AE9F9DFC15}" type="pres">
      <dgm:prSet presAssocID="{3C3F84A2-0D05-4019-BB13-F20140C8A354}" presName="hierRoot1" presStyleCnt="0"/>
      <dgm:spPr/>
    </dgm:pt>
    <dgm:pt modelId="{38FF16D7-A3B6-4D54-B50E-4A65795C7275}" type="pres">
      <dgm:prSet presAssocID="{3C3F84A2-0D05-4019-BB13-F20140C8A354}" presName="composite" presStyleCnt="0"/>
      <dgm:spPr/>
    </dgm:pt>
    <dgm:pt modelId="{B13384E3-1D68-454B-A2F3-34B1215ACC47}" type="pres">
      <dgm:prSet presAssocID="{3C3F84A2-0D05-4019-BB13-F20140C8A354}" presName="background" presStyleLbl="node0" presStyleIdx="0" presStyleCnt="3"/>
      <dgm:spPr/>
    </dgm:pt>
    <dgm:pt modelId="{0B448D88-CAE3-4FE3-AE85-4A8F21F3B52F}" type="pres">
      <dgm:prSet presAssocID="{3C3F84A2-0D05-4019-BB13-F20140C8A354}" presName="text" presStyleLbl="fgAcc0" presStyleIdx="0" presStyleCnt="3">
        <dgm:presLayoutVars>
          <dgm:chPref val="3"/>
        </dgm:presLayoutVars>
      </dgm:prSet>
      <dgm:spPr/>
    </dgm:pt>
    <dgm:pt modelId="{6FC8CD8A-CB98-405A-8990-97732C782FDE}" type="pres">
      <dgm:prSet presAssocID="{3C3F84A2-0D05-4019-BB13-F20140C8A354}" presName="hierChild2" presStyleCnt="0"/>
      <dgm:spPr/>
    </dgm:pt>
    <dgm:pt modelId="{BB0E0500-D3C7-4E34-84AF-6AD165B35699}" type="pres">
      <dgm:prSet presAssocID="{103B7626-D388-4FF2-921B-4370BCD9DC60}" presName="hierRoot1" presStyleCnt="0"/>
      <dgm:spPr/>
    </dgm:pt>
    <dgm:pt modelId="{3E81FE3E-8CD6-4B15-96C4-7AC6339E8941}" type="pres">
      <dgm:prSet presAssocID="{103B7626-D388-4FF2-921B-4370BCD9DC60}" presName="composite" presStyleCnt="0"/>
      <dgm:spPr/>
    </dgm:pt>
    <dgm:pt modelId="{DD15F7FD-3C8A-4403-A5FF-ACC870A0E184}" type="pres">
      <dgm:prSet presAssocID="{103B7626-D388-4FF2-921B-4370BCD9DC60}" presName="background" presStyleLbl="node0" presStyleIdx="1" presStyleCnt="3"/>
      <dgm:spPr/>
    </dgm:pt>
    <dgm:pt modelId="{B246542A-3EC2-4C84-A59E-C294BE3BFADB}" type="pres">
      <dgm:prSet presAssocID="{103B7626-D388-4FF2-921B-4370BCD9DC60}" presName="text" presStyleLbl="fgAcc0" presStyleIdx="1" presStyleCnt="3">
        <dgm:presLayoutVars>
          <dgm:chPref val="3"/>
        </dgm:presLayoutVars>
      </dgm:prSet>
      <dgm:spPr/>
    </dgm:pt>
    <dgm:pt modelId="{0D45EE61-A3E0-4A35-A3C9-F03D14F26FDF}" type="pres">
      <dgm:prSet presAssocID="{103B7626-D388-4FF2-921B-4370BCD9DC60}" presName="hierChild2" presStyleCnt="0"/>
      <dgm:spPr/>
    </dgm:pt>
    <dgm:pt modelId="{77BEC1F0-71AF-4D36-8CB0-117952A902AC}" type="pres">
      <dgm:prSet presAssocID="{844CB051-2CB5-4271-BAE0-065BCD53ED78}" presName="hierRoot1" presStyleCnt="0"/>
      <dgm:spPr/>
    </dgm:pt>
    <dgm:pt modelId="{A73803D6-DF75-45D0-8F10-393440C6CF15}" type="pres">
      <dgm:prSet presAssocID="{844CB051-2CB5-4271-BAE0-065BCD53ED78}" presName="composite" presStyleCnt="0"/>
      <dgm:spPr/>
    </dgm:pt>
    <dgm:pt modelId="{F236E837-C466-4DC7-AA27-1F281C7852B6}" type="pres">
      <dgm:prSet presAssocID="{844CB051-2CB5-4271-BAE0-065BCD53ED78}" presName="background" presStyleLbl="node0" presStyleIdx="2" presStyleCnt="3"/>
      <dgm:spPr/>
    </dgm:pt>
    <dgm:pt modelId="{94FB0C67-D600-4AAB-8551-B69301B6C1CD}" type="pres">
      <dgm:prSet presAssocID="{844CB051-2CB5-4271-BAE0-065BCD53ED78}" presName="text" presStyleLbl="fgAcc0" presStyleIdx="2" presStyleCnt="3">
        <dgm:presLayoutVars>
          <dgm:chPref val="3"/>
        </dgm:presLayoutVars>
      </dgm:prSet>
      <dgm:spPr/>
    </dgm:pt>
    <dgm:pt modelId="{F572C4BF-25C8-4847-ACBB-923D06786A27}" type="pres">
      <dgm:prSet presAssocID="{844CB051-2CB5-4271-BAE0-065BCD53ED78}" presName="hierChild2" presStyleCnt="0"/>
      <dgm:spPr/>
    </dgm:pt>
  </dgm:ptLst>
  <dgm:cxnLst>
    <dgm:cxn modelId="{42DAB919-ED9D-455E-82D2-43F371E1679C}" srcId="{DCF18D7A-BACE-4DD0-8317-ADD27C93DEFC}" destId="{103B7626-D388-4FF2-921B-4370BCD9DC60}" srcOrd="1" destOrd="0" parTransId="{E60921B9-6B3D-483A-9BF7-DA8D95B4550C}" sibTransId="{990F72D3-2257-4D81-BE85-B42959626A78}"/>
    <dgm:cxn modelId="{880DB749-3356-48CF-B4AE-79B843E7C766}" type="presOf" srcId="{103B7626-D388-4FF2-921B-4370BCD9DC60}" destId="{B246542A-3EC2-4C84-A59E-C294BE3BFADB}" srcOrd="0" destOrd="0" presId="urn:microsoft.com/office/officeart/2005/8/layout/hierarchy1"/>
    <dgm:cxn modelId="{9B1E1B4F-BFFD-4A32-84DD-3F32C263D2D7}" type="presOf" srcId="{844CB051-2CB5-4271-BAE0-065BCD53ED78}" destId="{94FB0C67-D600-4AAB-8551-B69301B6C1CD}" srcOrd="0" destOrd="0" presId="urn:microsoft.com/office/officeart/2005/8/layout/hierarchy1"/>
    <dgm:cxn modelId="{84D4598F-6CFA-4427-B46E-329C3FA69BA2}" srcId="{DCF18D7A-BACE-4DD0-8317-ADD27C93DEFC}" destId="{844CB051-2CB5-4271-BAE0-065BCD53ED78}" srcOrd="2" destOrd="0" parTransId="{4711A045-8E88-4FD4-A145-F3E061898599}" sibTransId="{DEE3E132-921A-494C-BB65-684ABFF5C98C}"/>
    <dgm:cxn modelId="{E94F60C1-E0E1-46B7-B6F7-63BCDDBD498A}" srcId="{DCF18D7A-BACE-4DD0-8317-ADD27C93DEFC}" destId="{3C3F84A2-0D05-4019-BB13-F20140C8A354}" srcOrd="0" destOrd="0" parTransId="{04FAE554-77D8-45CE-ADFC-F99F37CB8A13}" sibTransId="{185F9C16-9562-4C24-B2B4-31D3225FAFC1}"/>
    <dgm:cxn modelId="{83623BEE-9CAD-4319-85A6-5A3B8C138FF9}" type="presOf" srcId="{3C3F84A2-0D05-4019-BB13-F20140C8A354}" destId="{0B448D88-CAE3-4FE3-AE85-4A8F21F3B52F}" srcOrd="0" destOrd="0" presId="urn:microsoft.com/office/officeart/2005/8/layout/hierarchy1"/>
    <dgm:cxn modelId="{F92B0CFF-529A-41C0-8E01-3F9EAB4213E6}" type="presOf" srcId="{DCF18D7A-BACE-4DD0-8317-ADD27C93DEFC}" destId="{EFEBB7BC-6483-4CB6-93A8-A60BD43C19C4}" srcOrd="0" destOrd="0" presId="urn:microsoft.com/office/officeart/2005/8/layout/hierarchy1"/>
    <dgm:cxn modelId="{82C4E7AC-A7C3-4A92-97F5-687564465D00}" type="presParOf" srcId="{EFEBB7BC-6483-4CB6-93A8-A60BD43C19C4}" destId="{5BDC0F35-FD17-40A4-9AEA-93AE9F9DFC15}" srcOrd="0" destOrd="0" presId="urn:microsoft.com/office/officeart/2005/8/layout/hierarchy1"/>
    <dgm:cxn modelId="{1028BE04-D3AC-4C7B-A024-BADB4C140B53}" type="presParOf" srcId="{5BDC0F35-FD17-40A4-9AEA-93AE9F9DFC15}" destId="{38FF16D7-A3B6-4D54-B50E-4A65795C7275}" srcOrd="0" destOrd="0" presId="urn:microsoft.com/office/officeart/2005/8/layout/hierarchy1"/>
    <dgm:cxn modelId="{2C789CBD-5B4A-443C-BC9D-D4832C4CDA97}" type="presParOf" srcId="{38FF16D7-A3B6-4D54-B50E-4A65795C7275}" destId="{B13384E3-1D68-454B-A2F3-34B1215ACC47}" srcOrd="0" destOrd="0" presId="urn:microsoft.com/office/officeart/2005/8/layout/hierarchy1"/>
    <dgm:cxn modelId="{DEE973C6-77F5-4002-810B-C443B6EE0482}" type="presParOf" srcId="{38FF16D7-A3B6-4D54-B50E-4A65795C7275}" destId="{0B448D88-CAE3-4FE3-AE85-4A8F21F3B52F}" srcOrd="1" destOrd="0" presId="urn:microsoft.com/office/officeart/2005/8/layout/hierarchy1"/>
    <dgm:cxn modelId="{177ACB09-B729-42A5-9929-15E5E3C3ECED}" type="presParOf" srcId="{5BDC0F35-FD17-40A4-9AEA-93AE9F9DFC15}" destId="{6FC8CD8A-CB98-405A-8990-97732C782FDE}" srcOrd="1" destOrd="0" presId="urn:microsoft.com/office/officeart/2005/8/layout/hierarchy1"/>
    <dgm:cxn modelId="{04A7CC5E-647A-461D-B78D-0686A0D08E0E}" type="presParOf" srcId="{EFEBB7BC-6483-4CB6-93A8-A60BD43C19C4}" destId="{BB0E0500-D3C7-4E34-84AF-6AD165B35699}" srcOrd="1" destOrd="0" presId="urn:microsoft.com/office/officeart/2005/8/layout/hierarchy1"/>
    <dgm:cxn modelId="{39724603-13B4-449C-906E-334FA77BCA17}" type="presParOf" srcId="{BB0E0500-D3C7-4E34-84AF-6AD165B35699}" destId="{3E81FE3E-8CD6-4B15-96C4-7AC6339E8941}" srcOrd="0" destOrd="0" presId="urn:microsoft.com/office/officeart/2005/8/layout/hierarchy1"/>
    <dgm:cxn modelId="{F7C04737-00A8-4D8A-9A3C-B4525C6417D1}" type="presParOf" srcId="{3E81FE3E-8CD6-4B15-96C4-7AC6339E8941}" destId="{DD15F7FD-3C8A-4403-A5FF-ACC870A0E184}" srcOrd="0" destOrd="0" presId="urn:microsoft.com/office/officeart/2005/8/layout/hierarchy1"/>
    <dgm:cxn modelId="{CC064862-C30A-4354-AC3D-B0C75E70B95C}" type="presParOf" srcId="{3E81FE3E-8CD6-4B15-96C4-7AC6339E8941}" destId="{B246542A-3EC2-4C84-A59E-C294BE3BFADB}" srcOrd="1" destOrd="0" presId="urn:microsoft.com/office/officeart/2005/8/layout/hierarchy1"/>
    <dgm:cxn modelId="{545E8437-10DB-49DF-AC26-1596ECD1EB96}" type="presParOf" srcId="{BB0E0500-D3C7-4E34-84AF-6AD165B35699}" destId="{0D45EE61-A3E0-4A35-A3C9-F03D14F26FDF}" srcOrd="1" destOrd="0" presId="urn:microsoft.com/office/officeart/2005/8/layout/hierarchy1"/>
    <dgm:cxn modelId="{F1356D11-F749-40C7-AFD8-CCE2436D0FC2}" type="presParOf" srcId="{EFEBB7BC-6483-4CB6-93A8-A60BD43C19C4}" destId="{77BEC1F0-71AF-4D36-8CB0-117952A902AC}" srcOrd="2" destOrd="0" presId="urn:microsoft.com/office/officeart/2005/8/layout/hierarchy1"/>
    <dgm:cxn modelId="{8C7ACEC6-E91F-4B5C-9751-BC500CCE23FE}" type="presParOf" srcId="{77BEC1F0-71AF-4D36-8CB0-117952A902AC}" destId="{A73803D6-DF75-45D0-8F10-393440C6CF15}" srcOrd="0" destOrd="0" presId="urn:microsoft.com/office/officeart/2005/8/layout/hierarchy1"/>
    <dgm:cxn modelId="{792BFD6F-66E0-4C6A-9FEB-1D78CC3D510A}" type="presParOf" srcId="{A73803D6-DF75-45D0-8F10-393440C6CF15}" destId="{F236E837-C466-4DC7-AA27-1F281C7852B6}" srcOrd="0" destOrd="0" presId="urn:microsoft.com/office/officeart/2005/8/layout/hierarchy1"/>
    <dgm:cxn modelId="{4F3BF17E-2465-4B79-A03C-14365CDF1C1F}" type="presParOf" srcId="{A73803D6-DF75-45D0-8F10-393440C6CF15}" destId="{94FB0C67-D600-4AAB-8551-B69301B6C1CD}" srcOrd="1" destOrd="0" presId="urn:microsoft.com/office/officeart/2005/8/layout/hierarchy1"/>
    <dgm:cxn modelId="{45F43534-9871-4A27-8617-E33F1532A232}" type="presParOf" srcId="{77BEC1F0-71AF-4D36-8CB0-117952A902AC}" destId="{F572C4BF-25C8-4847-ACBB-923D06786A2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AAAFAB-C74E-45D1-9B77-4B1E5D144CDE}">
      <dsp:nvSpPr>
        <dsp:cNvPr id="0" name=""/>
        <dsp:cNvSpPr/>
      </dsp:nvSpPr>
      <dsp:spPr>
        <a:xfrm>
          <a:off x="602725" y="356584"/>
          <a:ext cx="645257" cy="6452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FD6DE6-A2E5-4CEF-908E-F0FA28515EBC}">
      <dsp:nvSpPr>
        <dsp:cNvPr id="0" name=""/>
        <dsp:cNvSpPr/>
      </dsp:nvSpPr>
      <dsp:spPr>
        <a:xfrm>
          <a:off x="3557" y="1158549"/>
          <a:ext cx="1843593" cy="1094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Was working retail and school</a:t>
          </a:r>
        </a:p>
      </dsp:txBody>
      <dsp:txXfrm>
        <a:off x="3557" y="1158549"/>
        <a:ext cx="1843593" cy="1094948"/>
      </dsp:txXfrm>
    </dsp:sp>
    <dsp:sp modelId="{A89CC08D-CE12-4F4D-810E-E898F3422A99}">
      <dsp:nvSpPr>
        <dsp:cNvPr id="0" name=""/>
        <dsp:cNvSpPr/>
      </dsp:nvSpPr>
      <dsp:spPr>
        <a:xfrm>
          <a:off x="3557" y="2326385"/>
          <a:ext cx="1843593" cy="16745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0EC5AE-3F7A-41F6-9B11-68150D22FDD6}">
      <dsp:nvSpPr>
        <dsp:cNvPr id="0" name=""/>
        <dsp:cNvSpPr/>
      </dsp:nvSpPr>
      <dsp:spPr>
        <a:xfrm>
          <a:off x="2768948" y="356584"/>
          <a:ext cx="645257" cy="6452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A7837F-8D00-47F7-A8AE-16432A808F2D}">
      <dsp:nvSpPr>
        <dsp:cNvPr id="0" name=""/>
        <dsp:cNvSpPr/>
      </dsp:nvSpPr>
      <dsp:spPr>
        <a:xfrm>
          <a:off x="2169780" y="1158549"/>
          <a:ext cx="1843593" cy="1094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Some college and community college at time</a:t>
          </a:r>
        </a:p>
      </dsp:txBody>
      <dsp:txXfrm>
        <a:off x="2169780" y="1158549"/>
        <a:ext cx="1843593" cy="1094948"/>
      </dsp:txXfrm>
    </dsp:sp>
    <dsp:sp modelId="{E4AAF244-EEB0-43F9-B29F-CC00B4FA9640}">
      <dsp:nvSpPr>
        <dsp:cNvPr id="0" name=""/>
        <dsp:cNvSpPr/>
      </dsp:nvSpPr>
      <dsp:spPr>
        <a:xfrm>
          <a:off x="2169780" y="2326385"/>
          <a:ext cx="1843593" cy="16745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3C5D96-AC8F-4A56-9B88-1986036E1D2F}">
      <dsp:nvSpPr>
        <dsp:cNvPr id="0" name=""/>
        <dsp:cNvSpPr/>
      </dsp:nvSpPr>
      <dsp:spPr>
        <a:xfrm>
          <a:off x="4935171" y="356584"/>
          <a:ext cx="645257" cy="6452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072623-62D6-4E2B-B688-A269D3C4C40D}">
      <dsp:nvSpPr>
        <dsp:cNvPr id="0" name=""/>
        <dsp:cNvSpPr/>
      </dsp:nvSpPr>
      <dsp:spPr>
        <a:xfrm>
          <a:off x="4336003" y="1158549"/>
          <a:ext cx="1843593" cy="1094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Pilot security bootcamp at Chicago City Colleges, certs</a:t>
          </a:r>
        </a:p>
      </dsp:txBody>
      <dsp:txXfrm>
        <a:off x="4336003" y="1158549"/>
        <a:ext cx="1843593" cy="1094948"/>
      </dsp:txXfrm>
    </dsp:sp>
    <dsp:sp modelId="{4681C66F-8551-482C-888A-B1DE40059E30}">
      <dsp:nvSpPr>
        <dsp:cNvPr id="0" name=""/>
        <dsp:cNvSpPr/>
      </dsp:nvSpPr>
      <dsp:spPr>
        <a:xfrm>
          <a:off x="4336003" y="2326385"/>
          <a:ext cx="1843593" cy="16745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B1393F-C6BA-4970-9C9C-6C9BA1665A87}">
      <dsp:nvSpPr>
        <dsp:cNvPr id="0" name=""/>
        <dsp:cNvSpPr/>
      </dsp:nvSpPr>
      <dsp:spPr>
        <a:xfrm>
          <a:off x="7101393" y="356584"/>
          <a:ext cx="645257" cy="64525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274BED-85F0-4E74-9CAC-B8A45D060DE0}">
      <dsp:nvSpPr>
        <dsp:cNvPr id="0" name=""/>
        <dsp:cNvSpPr/>
      </dsp:nvSpPr>
      <dsp:spPr>
        <a:xfrm>
          <a:off x="6502225" y="1158549"/>
          <a:ext cx="1843593" cy="1094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Just fact was studying for certs helped get first support role at local electric and networking equipment company</a:t>
          </a:r>
        </a:p>
      </dsp:txBody>
      <dsp:txXfrm>
        <a:off x="6502225" y="1158549"/>
        <a:ext cx="1843593" cy="1094948"/>
      </dsp:txXfrm>
    </dsp:sp>
    <dsp:sp modelId="{2F4B40C6-E6EA-4FC9-BE21-960BEB274254}">
      <dsp:nvSpPr>
        <dsp:cNvPr id="0" name=""/>
        <dsp:cNvSpPr/>
      </dsp:nvSpPr>
      <dsp:spPr>
        <a:xfrm>
          <a:off x="6502225" y="2326385"/>
          <a:ext cx="1843593" cy="16745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Knowledge, messing with things, and personal home lab helped</a:t>
          </a:r>
        </a:p>
      </dsp:txBody>
      <dsp:txXfrm>
        <a:off x="6502225" y="2326385"/>
        <a:ext cx="1843593" cy="1674553"/>
      </dsp:txXfrm>
    </dsp:sp>
    <dsp:sp modelId="{2F978560-4F08-466E-8D36-EE124AC89DB0}">
      <dsp:nvSpPr>
        <dsp:cNvPr id="0" name=""/>
        <dsp:cNvSpPr/>
      </dsp:nvSpPr>
      <dsp:spPr>
        <a:xfrm>
          <a:off x="9267616" y="356584"/>
          <a:ext cx="645257" cy="64525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9D010E-FCB7-4D4D-8B70-0E74C1EDD221}">
      <dsp:nvSpPr>
        <dsp:cNvPr id="0" name=""/>
        <dsp:cNvSpPr/>
      </dsp:nvSpPr>
      <dsp:spPr>
        <a:xfrm>
          <a:off x="8668448" y="1158549"/>
          <a:ext cx="1843593" cy="1094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Found out about apprenticeship program at local consulting company</a:t>
          </a:r>
        </a:p>
      </dsp:txBody>
      <dsp:txXfrm>
        <a:off x="8668448" y="1158549"/>
        <a:ext cx="1843593" cy="1094948"/>
      </dsp:txXfrm>
    </dsp:sp>
    <dsp:sp modelId="{B4893DF1-6F73-4333-88D4-FCD7591FEA41}">
      <dsp:nvSpPr>
        <dsp:cNvPr id="0" name=""/>
        <dsp:cNvSpPr/>
      </dsp:nvSpPr>
      <dsp:spPr>
        <a:xfrm>
          <a:off x="8668448" y="2326385"/>
          <a:ext cx="1843593" cy="16745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Was doing well, but initial HR contact didn’t know what DACA was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Almost ended, but pushed back, interview process reset, passed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Being your own advocate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Completed apprenticeship, where started pentesting, currently senior analyst</a:t>
          </a:r>
        </a:p>
      </dsp:txBody>
      <dsp:txXfrm>
        <a:off x="8668448" y="2326385"/>
        <a:ext cx="1843593" cy="16745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488C1-3971-444A-B067-B44A77E536F8}">
      <dsp:nvSpPr>
        <dsp:cNvPr id="0" name=""/>
        <dsp:cNvSpPr/>
      </dsp:nvSpPr>
      <dsp:spPr>
        <a:xfrm>
          <a:off x="0" y="26633"/>
          <a:ext cx="6245265" cy="13127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Does this system work how think it does?</a:t>
          </a:r>
        </a:p>
      </dsp:txBody>
      <dsp:txXfrm>
        <a:off x="64083" y="90716"/>
        <a:ext cx="6117099" cy="1184574"/>
      </dsp:txXfrm>
    </dsp:sp>
    <dsp:sp modelId="{0DDF7B76-3D31-445E-91CD-69B8007BE487}">
      <dsp:nvSpPr>
        <dsp:cNvPr id="0" name=""/>
        <dsp:cNvSpPr/>
      </dsp:nvSpPr>
      <dsp:spPr>
        <a:xfrm>
          <a:off x="0" y="1434413"/>
          <a:ext cx="6245265" cy="1312740"/>
        </a:xfrm>
        <a:prstGeom prst="roundRect">
          <a:avLst/>
        </a:prstGeom>
        <a:solidFill>
          <a:schemeClr val="accent2">
            <a:hueOff val="2122154"/>
            <a:satOff val="3600"/>
            <a:lumOff val="-13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“Cooling off period”?</a:t>
          </a:r>
        </a:p>
      </dsp:txBody>
      <dsp:txXfrm>
        <a:off x="64083" y="1498496"/>
        <a:ext cx="6117099" cy="1184574"/>
      </dsp:txXfrm>
    </dsp:sp>
    <dsp:sp modelId="{F7B41CC4-828B-4709-8359-2976DD799D43}">
      <dsp:nvSpPr>
        <dsp:cNvPr id="0" name=""/>
        <dsp:cNvSpPr/>
      </dsp:nvSpPr>
      <dsp:spPr>
        <a:xfrm>
          <a:off x="0" y="2842193"/>
          <a:ext cx="6245265" cy="1312740"/>
        </a:xfrm>
        <a:prstGeom prst="roundRect">
          <a:avLst/>
        </a:prstGeom>
        <a:solidFill>
          <a:schemeClr val="accent2">
            <a:hueOff val="4244308"/>
            <a:satOff val="7200"/>
            <a:lumOff val="-2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What accelerates case progress?</a:t>
          </a:r>
        </a:p>
      </dsp:txBody>
      <dsp:txXfrm>
        <a:off x="64083" y="2906276"/>
        <a:ext cx="6117099" cy="1184574"/>
      </dsp:txXfrm>
    </dsp:sp>
    <dsp:sp modelId="{CCFBAE32-FED1-4025-A57A-7B406DD70376}">
      <dsp:nvSpPr>
        <dsp:cNvPr id="0" name=""/>
        <dsp:cNvSpPr/>
      </dsp:nvSpPr>
      <dsp:spPr>
        <a:xfrm>
          <a:off x="0" y="4249973"/>
          <a:ext cx="6245265" cy="1312740"/>
        </a:xfrm>
        <a:prstGeom prst="roundRect">
          <a:avLst/>
        </a:prstGeom>
        <a:solidFill>
          <a:schemeClr val="accent2">
            <a:hueOff val="6366461"/>
            <a:satOff val="10800"/>
            <a:lumOff val="-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OODA loop, Observe, Orient, Decide, Act</a:t>
          </a:r>
        </a:p>
      </dsp:txBody>
      <dsp:txXfrm>
        <a:off x="64083" y="4314056"/>
        <a:ext cx="6117099" cy="11845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EEB04C-E818-4776-B9DC-03DF1DB49C77}">
      <dsp:nvSpPr>
        <dsp:cNvPr id="0" name=""/>
        <dsp:cNvSpPr/>
      </dsp:nvSpPr>
      <dsp:spPr>
        <a:xfrm>
          <a:off x="0" y="245097"/>
          <a:ext cx="6666833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BA80C5-C05F-4D6A-A9ED-DFA79190AF76}">
      <dsp:nvSpPr>
        <dsp:cNvPr id="0" name=""/>
        <dsp:cNvSpPr/>
      </dsp:nvSpPr>
      <dsp:spPr>
        <a:xfrm>
          <a:off x="333341" y="53217"/>
          <a:ext cx="4666783" cy="3837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Paid on the job learning (important)</a:t>
          </a:r>
        </a:p>
      </dsp:txBody>
      <dsp:txXfrm>
        <a:off x="352075" y="71951"/>
        <a:ext cx="4629315" cy="346292"/>
      </dsp:txXfrm>
    </dsp:sp>
    <dsp:sp modelId="{C9561E6C-916C-473B-A981-B189DF187FB1}">
      <dsp:nvSpPr>
        <dsp:cNvPr id="0" name=""/>
        <dsp:cNvSpPr/>
      </dsp:nvSpPr>
      <dsp:spPr>
        <a:xfrm>
          <a:off x="0" y="834777"/>
          <a:ext cx="6666833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184375"/>
              <a:satOff val="2093"/>
              <a:lumOff val="189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47C24D-E6E0-4258-8F64-483ED030E7DE}">
      <dsp:nvSpPr>
        <dsp:cNvPr id="0" name=""/>
        <dsp:cNvSpPr/>
      </dsp:nvSpPr>
      <dsp:spPr>
        <a:xfrm>
          <a:off x="333341" y="642897"/>
          <a:ext cx="4666783" cy="383760"/>
        </a:xfrm>
        <a:prstGeom prst="roundRect">
          <a:avLst/>
        </a:prstGeom>
        <a:gradFill rotWithShape="0">
          <a:gsLst>
            <a:gs pos="0">
              <a:schemeClr val="accent5">
                <a:hueOff val="184375"/>
                <a:satOff val="2093"/>
                <a:lumOff val="189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84375"/>
                <a:satOff val="2093"/>
                <a:lumOff val="189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84375"/>
                <a:satOff val="2093"/>
                <a:lumOff val="189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Degrees vs certs vs experience</a:t>
          </a:r>
        </a:p>
      </dsp:txBody>
      <dsp:txXfrm>
        <a:off x="352075" y="661631"/>
        <a:ext cx="4629315" cy="346292"/>
      </dsp:txXfrm>
    </dsp:sp>
    <dsp:sp modelId="{5393E704-2D73-4DB7-AF77-90612F4895FE}">
      <dsp:nvSpPr>
        <dsp:cNvPr id="0" name=""/>
        <dsp:cNvSpPr/>
      </dsp:nvSpPr>
      <dsp:spPr>
        <a:xfrm>
          <a:off x="0" y="1424457"/>
          <a:ext cx="6666833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368749"/>
              <a:satOff val="4187"/>
              <a:lumOff val="379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E7F943-E5D2-44AB-8733-587AA3891D28}">
      <dsp:nvSpPr>
        <dsp:cNvPr id="0" name=""/>
        <dsp:cNvSpPr/>
      </dsp:nvSpPr>
      <dsp:spPr>
        <a:xfrm>
          <a:off x="333341" y="1232577"/>
          <a:ext cx="4666783" cy="383760"/>
        </a:xfrm>
        <a:prstGeom prst="roundRect">
          <a:avLst/>
        </a:prstGeom>
        <a:gradFill rotWithShape="0">
          <a:gsLst>
            <a:gs pos="0">
              <a:schemeClr val="accent5">
                <a:hueOff val="368749"/>
                <a:satOff val="4187"/>
                <a:lumOff val="379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368749"/>
                <a:satOff val="4187"/>
                <a:lumOff val="379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368749"/>
                <a:satOff val="4187"/>
                <a:lumOff val="379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Mentorship</a:t>
          </a:r>
        </a:p>
      </dsp:txBody>
      <dsp:txXfrm>
        <a:off x="352075" y="1251311"/>
        <a:ext cx="4629315" cy="346292"/>
      </dsp:txXfrm>
    </dsp:sp>
    <dsp:sp modelId="{6F0CE6D6-5227-45D3-9657-F5A547C5346B}">
      <dsp:nvSpPr>
        <dsp:cNvPr id="0" name=""/>
        <dsp:cNvSpPr/>
      </dsp:nvSpPr>
      <dsp:spPr>
        <a:xfrm>
          <a:off x="0" y="2014137"/>
          <a:ext cx="6666833" cy="1392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553124"/>
              <a:satOff val="6280"/>
              <a:lumOff val="568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270764" rIns="517420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OWASP vulnerable web apps, docker images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VMs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Learning platforms like Immersive Labs, HTB, TryHackMe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Youtube, blogs, walkthroughs, write ups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Bug bounty programs</a:t>
          </a:r>
        </a:p>
      </dsp:txBody>
      <dsp:txXfrm>
        <a:off x="0" y="2014137"/>
        <a:ext cx="6666833" cy="1392300"/>
      </dsp:txXfrm>
    </dsp:sp>
    <dsp:sp modelId="{4A60FBCE-5DCA-4C2A-8AC2-8E2ECABAEB1C}">
      <dsp:nvSpPr>
        <dsp:cNvPr id="0" name=""/>
        <dsp:cNvSpPr/>
      </dsp:nvSpPr>
      <dsp:spPr>
        <a:xfrm>
          <a:off x="333341" y="1822257"/>
          <a:ext cx="4666783" cy="383760"/>
        </a:xfrm>
        <a:prstGeom prst="roundRect">
          <a:avLst/>
        </a:prstGeom>
        <a:gradFill rotWithShape="0">
          <a:gsLst>
            <a:gs pos="0">
              <a:schemeClr val="accent5">
                <a:hueOff val="553124"/>
                <a:satOff val="6280"/>
                <a:lumOff val="568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553124"/>
                <a:satOff val="6280"/>
                <a:lumOff val="568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553124"/>
                <a:satOff val="6280"/>
                <a:lumOff val="568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 lot more resources available now:</a:t>
          </a:r>
        </a:p>
      </dsp:txBody>
      <dsp:txXfrm>
        <a:off x="352075" y="1840991"/>
        <a:ext cx="4629315" cy="346292"/>
      </dsp:txXfrm>
    </dsp:sp>
    <dsp:sp modelId="{1825EE31-54CB-4D0A-A748-3820BAFC4C58}">
      <dsp:nvSpPr>
        <dsp:cNvPr id="0" name=""/>
        <dsp:cNvSpPr/>
      </dsp:nvSpPr>
      <dsp:spPr>
        <a:xfrm>
          <a:off x="0" y="3668517"/>
          <a:ext cx="6666833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737499"/>
              <a:satOff val="8374"/>
              <a:lumOff val="758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7D2745-D80A-4AA6-8B56-EBA4E31954FC}">
      <dsp:nvSpPr>
        <dsp:cNvPr id="0" name=""/>
        <dsp:cNvSpPr/>
      </dsp:nvSpPr>
      <dsp:spPr>
        <a:xfrm>
          <a:off x="333341" y="3476637"/>
          <a:ext cx="4666783" cy="383760"/>
        </a:xfrm>
        <a:prstGeom prst="roundRect">
          <a:avLst/>
        </a:prstGeom>
        <a:gradFill rotWithShape="0">
          <a:gsLst>
            <a:gs pos="0">
              <a:schemeClr val="accent5">
                <a:hueOff val="737499"/>
                <a:satOff val="8374"/>
                <a:lumOff val="75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737499"/>
                <a:satOff val="8374"/>
                <a:lumOff val="75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737499"/>
                <a:satOff val="8374"/>
                <a:lumOff val="75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Local security meetups, BSides, Discords, etc</a:t>
          </a:r>
        </a:p>
      </dsp:txBody>
      <dsp:txXfrm>
        <a:off x="352075" y="3495371"/>
        <a:ext cx="4629315" cy="346292"/>
      </dsp:txXfrm>
    </dsp:sp>
    <dsp:sp modelId="{EEF08BFF-3537-47BD-844C-BE9E315AFD58}">
      <dsp:nvSpPr>
        <dsp:cNvPr id="0" name=""/>
        <dsp:cNvSpPr/>
      </dsp:nvSpPr>
      <dsp:spPr>
        <a:xfrm>
          <a:off x="0" y="4258197"/>
          <a:ext cx="6666833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921873"/>
              <a:satOff val="10467"/>
              <a:lumOff val="947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4BD3B-44B0-415B-B444-EA68AD84B396}">
      <dsp:nvSpPr>
        <dsp:cNvPr id="0" name=""/>
        <dsp:cNvSpPr/>
      </dsp:nvSpPr>
      <dsp:spPr>
        <a:xfrm>
          <a:off x="333341" y="4066317"/>
          <a:ext cx="4666783" cy="383760"/>
        </a:xfrm>
        <a:prstGeom prst="roundRect">
          <a:avLst/>
        </a:prstGeom>
        <a:gradFill rotWithShape="0">
          <a:gsLst>
            <a:gs pos="0">
              <a:schemeClr val="accent5">
                <a:hueOff val="921873"/>
                <a:satOff val="10467"/>
                <a:lumOff val="947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921873"/>
                <a:satOff val="10467"/>
                <a:lumOff val="947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921873"/>
                <a:satOff val="10467"/>
                <a:lumOff val="947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Receptive, open, inclusive communities</a:t>
          </a:r>
        </a:p>
      </dsp:txBody>
      <dsp:txXfrm>
        <a:off x="352075" y="4085051"/>
        <a:ext cx="4629315" cy="346292"/>
      </dsp:txXfrm>
    </dsp:sp>
    <dsp:sp modelId="{DDE5D9E3-1EA7-4751-A573-39333390C9A7}">
      <dsp:nvSpPr>
        <dsp:cNvPr id="0" name=""/>
        <dsp:cNvSpPr/>
      </dsp:nvSpPr>
      <dsp:spPr>
        <a:xfrm>
          <a:off x="0" y="4847877"/>
          <a:ext cx="6666833" cy="552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1106248"/>
              <a:satOff val="12561"/>
              <a:lumOff val="1137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270764" rIns="517420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Providing on the job learning can fill the experience gap</a:t>
          </a:r>
        </a:p>
      </dsp:txBody>
      <dsp:txXfrm>
        <a:off x="0" y="4847877"/>
        <a:ext cx="6666833" cy="552825"/>
      </dsp:txXfrm>
    </dsp:sp>
    <dsp:sp modelId="{E275ACF5-EBAA-430F-8BAA-776FA19181E8}">
      <dsp:nvSpPr>
        <dsp:cNvPr id="0" name=""/>
        <dsp:cNvSpPr/>
      </dsp:nvSpPr>
      <dsp:spPr>
        <a:xfrm>
          <a:off x="333341" y="4655997"/>
          <a:ext cx="4666783" cy="383760"/>
        </a:xfrm>
        <a:prstGeom prst="roundRect">
          <a:avLst/>
        </a:prstGeom>
        <a:gradFill rotWithShape="0">
          <a:gsLst>
            <a:gs pos="0">
              <a:schemeClr val="accent5">
                <a:hueOff val="1106248"/>
                <a:satOff val="12561"/>
                <a:lumOff val="1137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106248"/>
                <a:satOff val="12561"/>
                <a:lumOff val="1137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106248"/>
                <a:satOff val="12561"/>
                <a:lumOff val="1137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Certifications and practice make for stronger candidates</a:t>
          </a:r>
        </a:p>
      </dsp:txBody>
      <dsp:txXfrm>
        <a:off x="352075" y="4674731"/>
        <a:ext cx="4629315" cy="3462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787DEF-72E1-4288-ABCF-EBCA7137598C}">
      <dsp:nvSpPr>
        <dsp:cNvPr id="0" name=""/>
        <dsp:cNvSpPr/>
      </dsp:nvSpPr>
      <dsp:spPr>
        <a:xfrm>
          <a:off x="0" y="125018"/>
          <a:ext cx="4267200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Untapped potential</a:t>
          </a:r>
        </a:p>
      </dsp:txBody>
      <dsp:txXfrm>
        <a:off x="32784" y="157802"/>
        <a:ext cx="4201632" cy="606012"/>
      </dsp:txXfrm>
    </dsp:sp>
    <dsp:sp modelId="{8EDC39C3-E512-45B7-8292-9B9B10FA4C1F}">
      <dsp:nvSpPr>
        <dsp:cNvPr id="0" name=""/>
        <dsp:cNvSpPr/>
      </dsp:nvSpPr>
      <dsp:spPr>
        <a:xfrm>
          <a:off x="0" y="796599"/>
          <a:ext cx="4267200" cy="1391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484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DACA not currently taking new applications due to lawsuits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Should be about building up skills and resources</a:t>
          </a:r>
        </a:p>
      </dsp:txBody>
      <dsp:txXfrm>
        <a:off x="0" y="796599"/>
        <a:ext cx="4267200" cy="1391040"/>
      </dsp:txXfrm>
    </dsp:sp>
    <dsp:sp modelId="{6F746D94-B1AF-481C-8B21-5BDD5B2A25A9}">
      <dsp:nvSpPr>
        <dsp:cNvPr id="0" name=""/>
        <dsp:cNvSpPr/>
      </dsp:nvSpPr>
      <dsp:spPr>
        <a:xfrm>
          <a:off x="0" y="2187639"/>
          <a:ext cx="4267200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Digital Poverty</a:t>
          </a:r>
        </a:p>
      </dsp:txBody>
      <dsp:txXfrm>
        <a:off x="32784" y="2220423"/>
        <a:ext cx="4201632" cy="606012"/>
      </dsp:txXfrm>
    </dsp:sp>
    <dsp:sp modelId="{A83DD769-6571-48A2-981C-5175FD909C8F}">
      <dsp:nvSpPr>
        <dsp:cNvPr id="0" name=""/>
        <dsp:cNvSpPr/>
      </dsp:nvSpPr>
      <dsp:spPr>
        <a:xfrm>
          <a:off x="0" y="2859219"/>
          <a:ext cx="4267200" cy="69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484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For job applications, interacting with government, etc</a:t>
          </a:r>
        </a:p>
      </dsp:txBody>
      <dsp:txXfrm>
        <a:off x="0" y="2859219"/>
        <a:ext cx="4267200" cy="695520"/>
      </dsp:txXfrm>
    </dsp:sp>
    <dsp:sp modelId="{F37ACF15-0F60-4F8E-B433-D122C69EE105}">
      <dsp:nvSpPr>
        <dsp:cNvPr id="0" name=""/>
        <dsp:cNvSpPr/>
      </dsp:nvSpPr>
      <dsp:spPr>
        <a:xfrm>
          <a:off x="0" y="3554739"/>
          <a:ext cx="4267200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Brain drains</a:t>
          </a:r>
        </a:p>
      </dsp:txBody>
      <dsp:txXfrm>
        <a:off x="32784" y="3587523"/>
        <a:ext cx="4201632" cy="6060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3384E3-1D68-454B-A2F3-34B1215ACC47}">
      <dsp:nvSpPr>
        <dsp:cNvPr id="0" name=""/>
        <dsp:cNvSpPr/>
      </dsp:nvSpPr>
      <dsp:spPr>
        <a:xfrm>
          <a:off x="0" y="524133"/>
          <a:ext cx="2918936" cy="185352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448D88-CAE3-4FE3-AE85-4A8F21F3B52F}">
      <dsp:nvSpPr>
        <dsp:cNvPr id="0" name=""/>
        <dsp:cNvSpPr/>
      </dsp:nvSpPr>
      <dsp:spPr>
        <a:xfrm>
          <a:off x="324326" y="832243"/>
          <a:ext cx="2918936" cy="185352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@bluejosem on Twitter and Instagram</a:t>
          </a:r>
        </a:p>
      </dsp:txBody>
      <dsp:txXfrm>
        <a:off x="378614" y="886531"/>
        <a:ext cx="2810360" cy="1744948"/>
      </dsp:txXfrm>
    </dsp:sp>
    <dsp:sp modelId="{DD15F7FD-3C8A-4403-A5FF-ACC870A0E184}">
      <dsp:nvSpPr>
        <dsp:cNvPr id="0" name=""/>
        <dsp:cNvSpPr/>
      </dsp:nvSpPr>
      <dsp:spPr>
        <a:xfrm>
          <a:off x="3567588" y="524133"/>
          <a:ext cx="2918936" cy="185352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46542A-3EC2-4C84-A59E-C294BE3BFADB}">
      <dsp:nvSpPr>
        <dsp:cNvPr id="0" name=""/>
        <dsp:cNvSpPr/>
      </dsp:nvSpPr>
      <dsp:spPr>
        <a:xfrm>
          <a:off x="3891915" y="832243"/>
          <a:ext cx="2918936" cy="185352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@bluejosem.bsky.social on BlueSky</a:t>
          </a:r>
        </a:p>
      </dsp:txBody>
      <dsp:txXfrm>
        <a:off x="3946203" y="886531"/>
        <a:ext cx="2810360" cy="1744948"/>
      </dsp:txXfrm>
    </dsp:sp>
    <dsp:sp modelId="{F236E837-C466-4DC7-AA27-1F281C7852B6}">
      <dsp:nvSpPr>
        <dsp:cNvPr id="0" name=""/>
        <dsp:cNvSpPr/>
      </dsp:nvSpPr>
      <dsp:spPr>
        <a:xfrm>
          <a:off x="7135177" y="524133"/>
          <a:ext cx="2918936" cy="185352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FB0C67-D600-4AAB-8551-B69301B6C1CD}">
      <dsp:nvSpPr>
        <dsp:cNvPr id="0" name=""/>
        <dsp:cNvSpPr/>
      </dsp:nvSpPr>
      <dsp:spPr>
        <a:xfrm>
          <a:off x="7459503" y="832243"/>
          <a:ext cx="2918936" cy="185352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bluejosem.com</a:t>
          </a:r>
        </a:p>
      </dsp:txBody>
      <dsp:txXfrm>
        <a:off x="7513791" y="886531"/>
        <a:ext cx="2810360" cy="1744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9C2805-B947-4437-83F1-8A7A9CF0AADC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86BAAD-31BB-4350-A855-886D9EAFE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581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Immigration law is overly complex, strict, and sometimes ambiguous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86BAAD-31BB-4350-A855-886D9EAFEB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87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Setting the scene, AND, Hacking is problem solving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86BAAD-31BB-4350-A855-886D9EAFEB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715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really cover this, just have as reference, focus on the concepts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86BAAD-31BB-4350-A855-886D9EAFEB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241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Hacking is testing against the unknown or partially known, black box and gray box</a:t>
            </a:r>
          </a:p>
          <a:p>
            <a:r>
              <a:rPr lang="en-US" dirty="0"/>
              <a:t>Expectations are not reality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86BAAD-31BB-4350-A855-886D9EAFEB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42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Community helping each other, like when search for vulnerabilities or others’ solutions to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86BAAD-31BB-4350-A855-886D9EAFEB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680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just DACA recipients, but those outside processes, other non traditional backgrounds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86BAAD-31BB-4350-A855-886D9EAFEBA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663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372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64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052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938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501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182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964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152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266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29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591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743F4-8769-40B4-85DF-6CB8DE9F66AA}" type="datetimeFigureOut">
              <a:rPr lang="en-US" smtClean="0"/>
              <a:pPr/>
              <a:t>9/22/2024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731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904" r:id="rId2"/>
    <p:sldLayoutId id="2147483905" r:id="rId3"/>
    <p:sldLayoutId id="2147483906" r:id="rId4"/>
    <p:sldLayoutId id="2147483907" r:id="rId5"/>
    <p:sldLayoutId id="2147483908" r:id="rId6"/>
    <p:sldLayoutId id="2147483909" r:id="rId7"/>
    <p:sldLayoutId id="2147483910" r:id="rId8"/>
    <p:sldLayoutId id="2147483911" r:id="rId9"/>
    <p:sldLayoutId id="2147483912" r:id="rId10"/>
    <p:sldLayoutId id="21474839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68F0A397-C752-32E8-4D2D-DCFD3A5912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8776" r="8776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AE18FA-2D72-6023-8D6F-2A3A17C4AE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5505449" cy="2387600"/>
          </a:xfrm>
        </p:spPr>
        <p:txBody>
          <a:bodyPr>
            <a:normAutofit/>
          </a:bodyPr>
          <a:lstStyle/>
          <a:p>
            <a:pPr algn="l"/>
            <a:r>
              <a:rPr lang="en-US" sz="5000">
                <a:solidFill>
                  <a:schemeClr val="bg1"/>
                </a:solidFill>
              </a:rPr>
              <a:t>Undocumented Hacking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810B4E-3664-0BFC-AA4C-177D52E5AC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663" y="3902075"/>
            <a:ext cx="5505449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José Alberto Martinez</a:t>
            </a:r>
            <a:endParaRPr lang="en-US" sz="2000" dirty="0">
              <a:solidFill>
                <a:schemeClr val="bg1"/>
              </a:solidFill>
              <a:ea typeface="Calibri"/>
              <a:cs typeface="Calibri"/>
            </a:endParaRP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@bluejosem</a:t>
            </a:r>
            <a:endParaRPr lang="en-US" sz="2000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272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5F0840-1292-0A76-161F-918CC2A49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/>
              <a:t>Comms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6CFF8-A388-D60F-8CF2-FDB17F82D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sz="1800"/>
              <a:t>Meeting minutes should remain private</a:t>
            </a:r>
          </a:p>
          <a:p>
            <a:pPr lvl="1"/>
            <a:r>
              <a:rPr lang="en-US" sz="1800"/>
              <a:t>Plans should have degree of confidentiality</a:t>
            </a:r>
          </a:p>
          <a:p>
            <a:pPr lvl="1"/>
            <a:r>
              <a:rPr lang="en-US" sz="1800"/>
              <a:t>Not unheard of for activists to be monitored, to a certain extent</a:t>
            </a:r>
          </a:p>
          <a:p>
            <a:r>
              <a:rPr lang="en-US" sz="1800"/>
              <a:t>Inter organization cooperation</a:t>
            </a:r>
          </a:p>
          <a:p>
            <a:r>
              <a:rPr lang="en-US" sz="1800"/>
              <a:t>March 10, Coming Out of the Shadows</a:t>
            </a:r>
          </a:p>
          <a:p>
            <a:r>
              <a:rPr lang="en-US" sz="1800"/>
              <a:t>Press Releases, legal advice</a:t>
            </a:r>
          </a:p>
          <a:p>
            <a:r>
              <a:rPr lang="en-US" sz="1800"/>
              <a:t>Fundraising</a:t>
            </a:r>
          </a:p>
          <a:p>
            <a:endParaRPr lang="en-US" sz="1800"/>
          </a:p>
          <a:p>
            <a:pPr lvl="1"/>
            <a:endParaRPr lang="en-US" sz="1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BAAEE2-6BFA-57F9-75E5-B51A1A3BB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738" y="1131708"/>
            <a:ext cx="5628018" cy="436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125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B0B678-CD10-4371-96E5-2706F4579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9270323-9616-4384-857D-E86B78272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A3838D5-9565-4601-BAC3-D1B5BDB8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349A4B8-3246-4579-922E-FE1155C7F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5F0840-1292-0A76-161F-918CC2A49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75" y="847827"/>
            <a:ext cx="5408813" cy="1169585"/>
          </a:xfrm>
        </p:spPr>
        <p:txBody>
          <a:bodyPr anchor="b">
            <a:normAutofit/>
          </a:bodyPr>
          <a:lstStyle/>
          <a:p>
            <a:r>
              <a:rPr lang="en-US" sz="4000"/>
              <a:t>Hiring Talent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C6F4BA-B6DD-4199-4A4B-893A630EE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1060861"/>
            <a:ext cx="4389120" cy="200802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57331" y="2188548"/>
            <a:ext cx="5041025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33A388-660F-5DFE-71F9-84C7DBFFE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1" y="3922000"/>
            <a:ext cx="4389120" cy="18873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6CFF8-A388-D60F-8CF2-FDB17F82D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786" y="2508105"/>
            <a:ext cx="5408813" cy="3632493"/>
          </a:xfrm>
        </p:spPr>
        <p:txBody>
          <a:bodyPr anchor="ctr">
            <a:normAutofit/>
          </a:bodyPr>
          <a:lstStyle/>
          <a:p>
            <a:r>
              <a:rPr lang="en-US" sz="1900" dirty="0"/>
              <a:t>Don’t be afraid to hire people with unconventional backgrounds, makes teams more diverse in both composition and knowledge. Community college.</a:t>
            </a:r>
          </a:p>
          <a:p>
            <a:r>
              <a:rPr lang="en-US" sz="1900" dirty="0"/>
              <a:t>Apprenticeship programs are a good practice, guides on how to start one at your company</a:t>
            </a:r>
            <a:endParaRPr lang="en-US" sz="1900" dirty="0">
              <a:ea typeface="Calibri"/>
              <a:cs typeface="Calibri"/>
            </a:endParaRPr>
          </a:p>
          <a:p>
            <a:r>
              <a:rPr lang="en-US" sz="1900" dirty="0"/>
              <a:t>If your HR is uninformed about certain work permits or unconventional situations:</a:t>
            </a:r>
            <a:endParaRPr lang="en-US" sz="1900" dirty="0">
              <a:ea typeface="Calibri"/>
              <a:cs typeface="Calibri"/>
            </a:endParaRPr>
          </a:p>
          <a:p>
            <a:pPr lvl="1"/>
            <a:r>
              <a:rPr lang="en-US" sz="1900" dirty="0"/>
              <a:t>Training</a:t>
            </a:r>
            <a:endParaRPr lang="en-US" sz="1900" dirty="0">
              <a:ea typeface="Calibri"/>
              <a:cs typeface="Calibri"/>
            </a:endParaRPr>
          </a:p>
          <a:p>
            <a:pPr lvl="1"/>
            <a:r>
              <a:rPr lang="en-US" sz="1900" dirty="0"/>
              <a:t>Internal escalation process</a:t>
            </a:r>
            <a:endParaRPr lang="en-US" sz="1900" dirty="0">
              <a:ea typeface="Calibri"/>
              <a:cs typeface="Calibri"/>
            </a:endParaRPr>
          </a:p>
          <a:p>
            <a:pPr lvl="1"/>
            <a:r>
              <a:rPr lang="en-US" sz="1900" dirty="0"/>
              <a:t>Could be leaving self open to liability with Justice Dpt. for discriminatory practices</a:t>
            </a:r>
            <a:endParaRPr lang="en-US" sz="19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2435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5F0840-1292-0A76-161F-918CC2A49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681" y="4482"/>
            <a:ext cx="4784796" cy="1330840"/>
          </a:xfrm>
        </p:spPr>
        <p:txBody>
          <a:bodyPr>
            <a:normAutofit/>
          </a:bodyPr>
          <a:lstStyle/>
          <a:p>
            <a:r>
              <a:rPr lang="en-US"/>
              <a:t>Take Aways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6CFF8-A388-D60F-8CF2-FDB17F82D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830" y="1320045"/>
            <a:ext cx="5715504" cy="53541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Overlap between immigrant rights activism and hacker culture</a:t>
            </a:r>
            <a:endParaRPr lang="en-US" sz="2400" dirty="0">
              <a:ea typeface="Calibri"/>
              <a:cs typeface="Calibri"/>
            </a:endParaRPr>
          </a:p>
          <a:p>
            <a:r>
              <a:rPr lang="en-US" sz="2400" dirty="0"/>
              <a:t>Preventing discrimination in hiring practices, intentional or not</a:t>
            </a:r>
            <a:endParaRPr lang="en-US" sz="2400" dirty="0">
              <a:ea typeface="Calibri"/>
              <a:cs typeface="Calibri"/>
            </a:endParaRPr>
          </a:p>
          <a:p>
            <a:r>
              <a:rPr lang="en-US" sz="2400" dirty="0"/>
              <a:t>Apprenticeship programs</a:t>
            </a:r>
            <a:endParaRPr lang="en-US" sz="2400" dirty="0">
              <a:ea typeface="Calibri"/>
              <a:cs typeface="Calibri"/>
            </a:endParaRPr>
          </a:p>
          <a:p>
            <a:pPr lvl="1"/>
            <a:r>
              <a:rPr lang="en-US" dirty="0"/>
              <a:t>Accommodate non conventional paths, common in security</a:t>
            </a:r>
            <a:endParaRPr lang="en-US" dirty="0">
              <a:ea typeface="Calibri"/>
              <a:cs typeface="Calibri"/>
            </a:endParaRPr>
          </a:p>
          <a:p>
            <a:pPr lvl="1"/>
            <a:r>
              <a:rPr lang="en-US" dirty="0"/>
              <a:t>Lower barriers to entry, security is already hard enough to enter</a:t>
            </a:r>
            <a:endParaRPr lang="en-US" dirty="0">
              <a:ea typeface="Calibri"/>
              <a:cs typeface="Calibri"/>
            </a:endParaRPr>
          </a:p>
          <a:p>
            <a:r>
              <a:rPr lang="en-US" sz="2400" dirty="0"/>
              <a:t>A lot of these programs have been around for years,  proven track record</a:t>
            </a:r>
            <a:endParaRPr lang="en-US" sz="2400" dirty="0">
              <a:ea typeface="Calibri"/>
              <a:cs typeface="Calibri"/>
            </a:endParaRPr>
          </a:p>
          <a:p>
            <a:pPr lvl="1"/>
            <a:r>
              <a:rPr lang="en-US" dirty="0"/>
              <a:t>Know few security practitioners that did apprenticeships successfully</a:t>
            </a:r>
            <a:endParaRPr lang="en-US" dirty="0">
              <a:ea typeface="Calibri"/>
              <a:cs typeface="Calibri"/>
            </a:endParaRPr>
          </a:p>
          <a:p>
            <a:pPr marL="457200" lvl="1" indent="0">
              <a:buNone/>
            </a:pPr>
            <a:endParaRPr lang="en-US" dirty="0">
              <a:ea typeface="Calibri"/>
              <a:cs typeface="Calibri"/>
            </a:endParaRPr>
          </a:p>
          <a:p>
            <a:endParaRPr lang="en-US" sz="2400" dirty="0">
              <a:ea typeface="Calibri"/>
              <a:cs typeface="Calibri"/>
            </a:endParaRPr>
          </a:p>
          <a:p>
            <a:endParaRPr lang="en-US" sz="2400" dirty="0">
              <a:ea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9D647F-AD66-6A4F-9D9E-BF5C314D9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610" y="1004297"/>
            <a:ext cx="4737650" cy="487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132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5F0840-1292-0A76-161F-918CC2A49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3400">
                <a:solidFill>
                  <a:srgbClr val="FFFFFF"/>
                </a:solidFill>
              </a:rPr>
              <a:t>Apprenticeships and Training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8DC3831-8D4F-4690-6FFA-A187FBC8C8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566114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6305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F0840-1292-0A76-161F-918CC2A4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5FA5326C-4DD0-5155-0350-CC57571F105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42672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EEAEF4F-39A0-801F-F842-B579D4D275F0}"/>
              </a:ext>
            </a:extLst>
          </p:cNvPr>
          <p:cNvSpPr txBox="1"/>
          <p:nvPr/>
        </p:nvSpPr>
        <p:spPr>
          <a:xfrm>
            <a:off x="5696395" y="1623424"/>
            <a:ext cx="62984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“I am, somehow, less interested in the weight and convolutions of Einstein’s brain than in the near certainty that people of equal talent have lived and died in cotton fields and sweatshops.” – Stephen Jay Gould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C0B55A-32E4-B9EC-7537-E98A80FBED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6395" y="3853600"/>
            <a:ext cx="5880100" cy="153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280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5F0840-1292-0A76-161F-918CC2A49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Thanks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40587669-5F7C-8556-5696-0102931E31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4500986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4307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5F0840-1292-0A76-161F-918CC2A49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en-US"/>
              <a:t>Background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6CFF8-A388-D60F-8CF2-FDB17F82D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r>
              <a:rPr lang="en-US" sz="2000"/>
              <a:t>Pentester</a:t>
            </a:r>
          </a:p>
          <a:p>
            <a:r>
              <a:rPr lang="en-US" sz="2000"/>
              <a:t>Undocumented, with DACA work permit</a:t>
            </a:r>
          </a:p>
          <a:p>
            <a:r>
              <a:rPr lang="en-US" sz="2000"/>
              <a:t>Not technically status, no clear path to adjust status</a:t>
            </a:r>
          </a:p>
          <a:p>
            <a:pPr lvl="1"/>
            <a:r>
              <a:rPr lang="en-US" sz="2000"/>
              <a:t>Not a law, not ‘papers’</a:t>
            </a:r>
          </a:p>
          <a:p>
            <a:pPr lvl="1"/>
            <a:r>
              <a:rPr lang="en-US" sz="2000"/>
              <a:t>Discretionary action, executive action</a:t>
            </a:r>
          </a:p>
          <a:p>
            <a:pPr lvl="1"/>
            <a:r>
              <a:rPr lang="en-US" sz="2000"/>
              <a:t>Lots of lawsuits</a:t>
            </a:r>
          </a:p>
          <a:p>
            <a:r>
              <a:rPr lang="en-US" sz="2000"/>
              <a:t>Renewal every 2 years ($555 or $605)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2D6A8E-FB9D-A380-1730-5D66BA8F9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457" y="1348122"/>
            <a:ext cx="6155141" cy="418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51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F0840-1292-0A76-161F-918CC2A49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/>
              <a:t>How I got into security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4D0A790-5932-7C39-956F-55BA2FFDD4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8594005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8133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F0840-1292-0A76-161F-918CC2A49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083"/>
            <a:ext cx="9603275" cy="1049235"/>
          </a:xfrm>
        </p:spPr>
        <p:txBody>
          <a:bodyPr/>
          <a:lstStyle/>
          <a:p>
            <a:r>
              <a:rPr lang="en-US" dirty="0"/>
              <a:t>Barriers to entry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6CFF8-A388-D60F-8CF2-FDB17F82D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079" y="1091754"/>
            <a:ext cx="3133121" cy="5127562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n-US" dirty="0"/>
              <a:t>For immigration purposes, non-criminal incidents or misdemeanors can become ‘felonies’.</a:t>
            </a:r>
          </a:p>
          <a:p>
            <a:r>
              <a:rPr lang="en-US" dirty="0"/>
              <a:t>No right to a lawyer in immigration court; limited rights</a:t>
            </a:r>
            <a:endParaRPr lang="en-US"/>
          </a:p>
          <a:p>
            <a:r>
              <a:rPr lang="en-US" dirty="0"/>
              <a:t>Travel restricted</a:t>
            </a:r>
            <a:endParaRPr lang="en-US" dirty="0">
              <a:ea typeface="Calibri"/>
              <a:cs typeface="Calibri"/>
            </a:endParaRPr>
          </a:p>
          <a:p>
            <a:pPr lvl="1"/>
            <a:r>
              <a:rPr lang="en-US" dirty="0"/>
              <a:t>‘Advance Parole’ fee of $630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US" dirty="0"/>
              <a:t>DACA originated from activism, which included civil disobediences, actions at Obama campaign offices</a:t>
            </a:r>
          </a:p>
          <a:p>
            <a:r>
              <a:rPr lang="en-US" dirty="0"/>
              <a:t>Doesn't qualify for financial aid, many costs out of pocket</a:t>
            </a:r>
          </a:p>
          <a:p>
            <a:r>
              <a:rPr lang="en-US" dirty="0"/>
              <a:t>Many roles have degree requirements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8B5CB4-18EB-1E8E-DF76-AA84EA10D487}"/>
              </a:ext>
            </a:extLst>
          </p:cNvPr>
          <p:cNvSpPr txBox="1"/>
          <p:nvPr/>
        </p:nvSpPr>
        <p:spPr>
          <a:xfrm>
            <a:off x="4128313" y="2415326"/>
            <a:ext cx="2813050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Similarly: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Organizations or clients have limited budget and time constraints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Limited personnel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Limited tooling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Scope…</a:t>
            </a:r>
            <a:endParaRPr lang="en-US" dirty="0">
              <a:ea typeface="Calibri"/>
              <a:cs typeface="Calibri"/>
            </a:endParaRP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2C6A7F-4310-11DF-B486-8612EE5E2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637" y="282026"/>
            <a:ext cx="3094604" cy="1773412"/>
          </a:xfrm>
          <a:prstGeom prst="rect">
            <a:avLst/>
          </a:prstGeom>
        </p:spPr>
      </p:pic>
      <p:pic>
        <p:nvPicPr>
          <p:cNvPr id="1034" name="Picture 10" descr="No photo description available.">
            <a:extLst>
              <a:ext uri="{FF2B5EF4-FFF2-40B4-BE49-F238E27FC236}">
                <a16:creationId xmlns:a16="http://schemas.microsoft.com/office/drawing/2014/main" id="{1CBFC4BA-15FB-FEFA-74AD-40C189350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093" y="1926860"/>
            <a:ext cx="3345995" cy="207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No photo description available.">
            <a:extLst>
              <a:ext uri="{FF2B5EF4-FFF2-40B4-BE49-F238E27FC236}">
                <a16:creationId xmlns:a16="http://schemas.microsoft.com/office/drawing/2014/main" id="{AC794CB9-0A75-DD8E-546F-AC11215B1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241" y="4765422"/>
            <a:ext cx="3263554" cy="11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444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F0840-1292-0A76-161F-918CC2A49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603275" cy="1049235"/>
          </a:xfrm>
        </p:spPr>
        <p:txBody>
          <a:bodyPr/>
          <a:lstStyle/>
          <a:p>
            <a:r>
              <a:rPr lang="en-US"/>
              <a:t>Timeline – Case Study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6CFF8-A388-D60F-8CF2-FDB17F82D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29" y="2146562"/>
            <a:ext cx="5968371" cy="4400288"/>
          </a:xfrm>
        </p:spPr>
        <p:txBody>
          <a:bodyPr>
            <a:normAutofit fontScale="55000" lnSpcReduction="20000"/>
          </a:bodyPr>
          <a:lstStyle/>
          <a:p>
            <a:r>
              <a:rPr lang="en-US"/>
              <a:t>Problem: applying for renewal, normally short term process dragged into 7 months from 3 to 4. No good indicators on possible completion.</a:t>
            </a:r>
          </a:p>
          <a:p>
            <a:r>
              <a:rPr lang="en-US"/>
              <a:t>Local senator #1 inquiry Nov. 03, 2023</a:t>
            </a:r>
          </a:p>
          <a:p>
            <a:pPr lvl="1"/>
            <a:r>
              <a:rPr lang="en-US"/>
              <a:t>Followed up Jan. 02, 2024, OOO, contacted backup, no response</a:t>
            </a:r>
          </a:p>
          <a:p>
            <a:r>
              <a:rPr lang="en-US"/>
              <a:t>Nov. 16</a:t>
            </a:r>
            <a:r>
              <a:rPr lang="en-US" baseline="30000"/>
              <a:t>th</a:t>
            </a:r>
            <a:r>
              <a:rPr lang="en-US"/>
              <a:t> biometrics reuse letter received. Normally this means decision shortly after, not this time.</a:t>
            </a:r>
          </a:p>
          <a:p>
            <a:r>
              <a:rPr lang="en-US"/>
              <a:t>Called USCIS Jan. 22, 2024, told to file online inquiry. Response from that Feb. 12 said in line to be reviewed by officer</a:t>
            </a:r>
          </a:p>
          <a:p>
            <a:r>
              <a:rPr lang="en-US"/>
              <a:t>Submitted inquiry to other senator March 03, 2024</a:t>
            </a:r>
          </a:p>
          <a:p>
            <a:r>
              <a:rPr lang="en-US"/>
              <a:t>03/13/24 Submitted form to CIS Ombudsman for assistance; alternate escalation path</a:t>
            </a:r>
          </a:p>
          <a:p>
            <a:r>
              <a:rPr lang="en-US"/>
              <a:t>04/15/24 Called, did “infopass” bot bypass to speak to physical agent. Otherwise unavailable option.  Another online inquiry form per agent, said they made note on case.</a:t>
            </a:r>
          </a:p>
          <a:p>
            <a:r>
              <a:rPr lang="en-US"/>
              <a:t>Had started to find lawyer info for ultimate escalation, Mandamus Lawsuit, case approved before did this</a:t>
            </a:r>
          </a:p>
          <a:p>
            <a:r>
              <a:rPr lang="en-US"/>
              <a:t>Had case status reset a couple of times, before being stuck on ‘outside of normal processing timeline’ status; before approval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985AC2-CBFA-F9FD-C85C-B751EE066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140" y="0"/>
            <a:ext cx="5260966" cy="19868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6448D8-431E-B8B3-6383-CAB48A8B3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123" y="2118667"/>
            <a:ext cx="5260966" cy="24645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0735F-E7A7-029A-15BF-4C64C1AC97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9419" y="4708989"/>
            <a:ext cx="4275341" cy="214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203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5F0840-1292-0A76-161F-918CC2A49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6200"/>
              <a:t>Hypothesis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C808C5-C22F-597B-8F6B-AF13B73586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4660916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0293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7D5D2E51-A652-4FCB-ADE3-8974F2723C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57" name="Freeform: Shape 2056">
            <a:extLst>
              <a:ext uri="{FF2B5EF4-FFF2-40B4-BE49-F238E27FC236}">
                <a16:creationId xmlns:a16="http://schemas.microsoft.com/office/drawing/2014/main" id="{08E18253-076D-4D89-968E-FCD8887E2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59" name="Freeform: Shape 2058">
            <a:extLst>
              <a:ext uri="{FF2B5EF4-FFF2-40B4-BE49-F238E27FC236}">
                <a16:creationId xmlns:a16="http://schemas.microsoft.com/office/drawing/2014/main" id="{F6EBCC24-DE3B-4BAD-9624-83E1C2D66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5F0840-1292-0A76-161F-918CC2A49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859536"/>
            <a:ext cx="4837176" cy="1243584"/>
          </a:xfrm>
        </p:spPr>
        <p:txBody>
          <a:bodyPr>
            <a:normAutofit/>
          </a:bodyPr>
          <a:lstStyle/>
          <a:p>
            <a:r>
              <a:rPr lang="en-US" sz="3400"/>
              <a:t>Information Gathering</a:t>
            </a: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8C07AF1D-AB44-447B-BC2F-DBECCC06C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6FCD70E2-BD62-41E4-975D-E58B07928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6CFF8-A388-D60F-8CF2-FDB17F82D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4600"/>
            <a:ext cx="4837176" cy="3666744"/>
          </a:xfrm>
        </p:spPr>
        <p:txBody>
          <a:bodyPr>
            <a:normAutofit/>
          </a:bodyPr>
          <a:lstStyle/>
          <a:p>
            <a:r>
              <a:rPr lang="en-US" sz="1700"/>
              <a:t>Hacking is problem solving, approach like a hacker</a:t>
            </a:r>
          </a:p>
          <a:p>
            <a:r>
              <a:rPr lang="en-US" sz="1700"/>
              <a:t>Reddit and other searches for anecdotal evidence of case timelines</a:t>
            </a:r>
          </a:p>
          <a:p>
            <a:r>
              <a:rPr lang="en-US" sz="1700"/>
              <a:t>Digging through documentation, USCIS sites, estimates, and case trackers</a:t>
            </a:r>
          </a:p>
          <a:p>
            <a:r>
              <a:rPr lang="en-US" sz="1700"/>
              <a:t>Parsing for undocumented unofficial indicators of case progress</a:t>
            </a:r>
          </a:p>
          <a:p>
            <a:r>
              <a:rPr lang="en-US" sz="1700"/>
              <a:t>Finding side channel solutions or escalations</a:t>
            </a:r>
          </a:p>
          <a:p>
            <a:r>
              <a:rPr lang="en-US" sz="1700"/>
              <a:t>Expected timelines on case status will randomly reset, no patterns</a:t>
            </a:r>
          </a:p>
          <a:p>
            <a:r>
              <a:rPr lang="en-US" sz="1700"/>
              <a:t>USCIS internal processes are essentially a gray box</a:t>
            </a:r>
          </a:p>
        </p:txBody>
      </p:sp>
      <p:pic>
        <p:nvPicPr>
          <p:cNvPr id="2050" name="Picture 2" descr="No photo description available.">
            <a:extLst>
              <a:ext uri="{FF2B5EF4-FFF2-40B4-BE49-F238E27FC236}">
                <a16:creationId xmlns:a16="http://schemas.microsoft.com/office/drawing/2014/main" id="{E06AE0BD-8DFF-ED7F-D5F2-8F448181A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92362" y="583207"/>
            <a:ext cx="1251516" cy="211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0D3AE5-669F-FF82-E17F-5008C70E7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7229" y="583207"/>
            <a:ext cx="2308485" cy="2112264"/>
          </a:xfrm>
          <a:prstGeom prst="rect">
            <a:avLst/>
          </a:prstGeom>
        </p:spPr>
      </p:pic>
      <p:pic>
        <p:nvPicPr>
          <p:cNvPr id="4" name="Picture 3" descr="A screenshot of a message&#10;&#10;Description automatically generated">
            <a:extLst>
              <a:ext uri="{FF2B5EF4-FFF2-40B4-BE49-F238E27FC236}">
                <a16:creationId xmlns:a16="http://schemas.microsoft.com/office/drawing/2014/main" id="{82BDAEF9-BFE6-DE6A-0B1F-E3E880D0F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3528" y="2897934"/>
            <a:ext cx="4632534" cy="328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119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F0840-1292-0A76-161F-918CC2A49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Bypasses, Options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6CFF8-A388-D60F-8CF2-FDB17F82D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674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Bypassing the system: things that might help</a:t>
            </a:r>
          </a:p>
          <a:p>
            <a:pPr lvl="1"/>
            <a:r>
              <a:rPr lang="en-US" dirty="0"/>
              <a:t>Bypassing voice chat (see screenshot)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Congressional inquiries via:</a:t>
            </a:r>
            <a:endParaRPr lang="en-US" dirty="0">
              <a:ea typeface="Calibri"/>
              <a:cs typeface="Calibri"/>
            </a:endParaRPr>
          </a:p>
          <a:p>
            <a:pPr lvl="1"/>
            <a:r>
              <a:rPr lang="en-US" dirty="0"/>
              <a:t>Senators, congress-people, </a:t>
            </a:r>
            <a:r>
              <a:rPr lang="en-US" dirty="0" err="1"/>
              <a:t>etc</a:t>
            </a:r>
            <a:endParaRPr lang="en-US" dirty="0">
              <a:ea typeface="Calibri"/>
              <a:cs typeface="Calibri"/>
            </a:endParaRPr>
          </a:p>
          <a:p>
            <a:pPr lvl="1"/>
            <a:r>
              <a:rPr lang="en-US" dirty="0"/>
              <a:t>Can be non-standard, some have better web forms or processes</a:t>
            </a:r>
            <a:endParaRPr lang="en-US" dirty="0">
              <a:ea typeface="Calibri"/>
              <a:cs typeface="Calibri"/>
            </a:endParaRPr>
          </a:p>
          <a:p>
            <a:pPr lvl="1"/>
            <a:r>
              <a:rPr lang="en-US" dirty="0"/>
              <a:t>White House Inquiry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US" dirty="0"/>
              <a:t>Ombudsman escalation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Nuclear option: Writ of Mandamus</a:t>
            </a:r>
            <a:endParaRPr lang="en-US" dirty="0">
              <a:ea typeface="Calibri"/>
              <a:cs typeface="Calibri"/>
            </a:endParaRPr>
          </a:p>
          <a:p>
            <a:pPr lvl="1"/>
            <a:endParaRPr lang="en-US"/>
          </a:p>
          <a:p>
            <a:endParaRPr lang="en-US"/>
          </a:p>
          <a:p>
            <a:endParaRPr lang="en-US"/>
          </a:p>
          <a:p>
            <a:pPr lvl="1"/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8A8B1-4950-575F-A9D9-1487FED88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983" y="3039233"/>
            <a:ext cx="4004866" cy="12621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17FE69-DB5A-3030-C6F6-F7D41A070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332512"/>
            <a:ext cx="5290688" cy="25566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B89EE6-DF6F-20E7-2623-6D6D4DEFEF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1312" y="4547503"/>
            <a:ext cx="4973028" cy="194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78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F0840-1292-0A76-161F-918CC2A49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2425"/>
            <a:ext cx="10515600" cy="1325563"/>
          </a:xfrm>
        </p:spPr>
        <p:txBody>
          <a:bodyPr/>
          <a:lstStyle/>
          <a:p>
            <a:r>
              <a:rPr lang="en-US"/>
              <a:t>Physical Testing – Civil Disobedience, DACA Origin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6CFF8-A388-D60F-8CF2-FDB17F82D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835900" cy="4619625"/>
          </a:xfrm>
        </p:spPr>
        <p:txBody>
          <a:bodyPr>
            <a:normAutofit fontScale="62500" lnSpcReduction="20000"/>
          </a:bodyPr>
          <a:lstStyle/>
          <a:p>
            <a:r>
              <a:rPr lang="en-US"/>
              <a:t>Planning, planning, planning</a:t>
            </a:r>
          </a:p>
          <a:p>
            <a:r>
              <a:rPr lang="en-US"/>
              <a:t>Civil disobedience:</a:t>
            </a:r>
          </a:p>
          <a:p>
            <a:pPr lvl="1"/>
            <a:r>
              <a:rPr lang="en-US"/>
              <a:t>Scope</a:t>
            </a:r>
          </a:p>
          <a:p>
            <a:pPr lvl="1"/>
            <a:r>
              <a:rPr lang="en-US"/>
              <a:t>Escalations, possible consequences</a:t>
            </a:r>
          </a:p>
          <a:p>
            <a:pPr lvl="1"/>
            <a:r>
              <a:rPr lang="en-US"/>
              <a:t>Participants: how much </a:t>
            </a:r>
            <a:r>
              <a:rPr lang="en-US" b="1"/>
              <a:t>risk</a:t>
            </a:r>
            <a:r>
              <a:rPr lang="en-US"/>
              <a:t> are you willing to accept? (Extreme: deported)</a:t>
            </a:r>
          </a:p>
          <a:p>
            <a:pPr lvl="2"/>
            <a:r>
              <a:rPr lang="en-US"/>
              <a:t>Can be very personal --- Parallel to organizations’ security posture and remediation</a:t>
            </a:r>
          </a:p>
          <a:p>
            <a:r>
              <a:rPr lang="en-US"/>
              <a:t>Google maps, schedules, pictures for size comparisons</a:t>
            </a:r>
          </a:p>
          <a:p>
            <a:r>
              <a:rPr lang="en-US"/>
              <a:t>Legal observers, markers, and bail or legal fee funds. Emergency contact numbers.</a:t>
            </a:r>
          </a:p>
          <a:p>
            <a:pPr lvl="1"/>
            <a:r>
              <a:rPr lang="en-US"/>
              <a:t>Get out of jail (not) free card</a:t>
            </a:r>
          </a:p>
          <a:p>
            <a:pPr lvl="1"/>
            <a:r>
              <a:rPr lang="en-US"/>
              <a:t>Practice runs and becoming fast at using equipment, lock ins</a:t>
            </a:r>
          </a:p>
          <a:p>
            <a:pPr lvl="1"/>
            <a:r>
              <a:rPr lang="en-US"/>
              <a:t>Banner Drops</a:t>
            </a:r>
          </a:p>
          <a:p>
            <a:r>
              <a:rPr lang="en-US"/>
              <a:t>Exit strategies</a:t>
            </a:r>
          </a:p>
          <a:p>
            <a:r>
              <a:rPr lang="en-US"/>
              <a:t>Incident Post Mortem, successes, failures</a:t>
            </a:r>
          </a:p>
          <a:p>
            <a:pPr lvl="1"/>
            <a:r>
              <a:rPr lang="en-US"/>
              <a:t>What’s next?</a:t>
            </a:r>
          </a:p>
          <a:p>
            <a:r>
              <a:rPr lang="en-US"/>
              <a:t>Distribution of and fostering talent</a:t>
            </a:r>
          </a:p>
          <a:p>
            <a:pPr lvl="1"/>
            <a:r>
              <a:rPr lang="en-US"/>
              <a:t>Trainings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endParaRPr lang="en-US" dirty="0"/>
          </a:p>
        </p:txBody>
      </p:sp>
      <p:pic>
        <p:nvPicPr>
          <p:cNvPr id="1026" name="Picture 2" descr="No photo description available.">
            <a:extLst>
              <a:ext uri="{FF2B5EF4-FFF2-40B4-BE49-F238E27FC236}">
                <a16:creationId xmlns:a16="http://schemas.microsoft.com/office/drawing/2014/main" id="{F79B1563-4EA4-FD79-2537-DF67E15B5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578" y="1286804"/>
            <a:ext cx="2973643" cy="396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29D5D86-344E-83FB-4BB8-FA8A35BE6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857" y="910262"/>
            <a:ext cx="2578484" cy="183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154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691</TotalTime>
  <Words>1152</Words>
  <Application>Microsoft Office PowerPoint</Application>
  <PresentationFormat>Widescreen</PresentationFormat>
  <Paragraphs>156</Paragraphs>
  <Slides>15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2013 - 2022 Theme</vt:lpstr>
      <vt:lpstr>Undocumented Hacking</vt:lpstr>
      <vt:lpstr>Background</vt:lpstr>
      <vt:lpstr>How I got into security</vt:lpstr>
      <vt:lpstr>Barriers to entry</vt:lpstr>
      <vt:lpstr>Timeline – Case Study</vt:lpstr>
      <vt:lpstr>Hypothesis</vt:lpstr>
      <vt:lpstr>Information Gathering</vt:lpstr>
      <vt:lpstr>Bypasses, Options</vt:lpstr>
      <vt:lpstr>Physical Testing – Civil Disobedience, DACA Origin</vt:lpstr>
      <vt:lpstr>Comms</vt:lpstr>
      <vt:lpstr>Hiring Talent</vt:lpstr>
      <vt:lpstr>Take Aways</vt:lpstr>
      <vt:lpstr>Apprenticeships and Training</vt:lpstr>
      <vt:lpstr>Why?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Jose Martinez</dc:creator>
  <cp:lastModifiedBy>Jose Martinez</cp:lastModifiedBy>
  <cp:revision>70</cp:revision>
  <dcterms:created xsi:type="dcterms:W3CDTF">2024-09-05T17:44:47Z</dcterms:created>
  <dcterms:modified xsi:type="dcterms:W3CDTF">2024-09-22T21:26:45Z</dcterms:modified>
</cp:coreProperties>
</file>